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7" r:id="rId4"/>
    <p:sldMasterId id="2147483685" r:id="rId5"/>
    <p:sldMasterId id="2147483697" r:id="rId6"/>
    <p:sldMasterId id="2147483709" r:id="rId7"/>
    <p:sldMasterId id="2147483711" r:id="rId8"/>
    <p:sldMasterId id="2147483723" r:id="rId9"/>
    <p:sldMasterId id="2147483736" r:id="rId10"/>
    <p:sldMasterId id="2147483749" r:id="rId11"/>
    <p:sldMasterId id="2147483751" r:id="rId12"/>
    <p:sldMasterId id="2147483769"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Lst>
  <p:sldSz cy="6858000" cx="12192000"/>
  <p:notesSz cx="6858000" cy="9144000"/>
  <p:embeddedFontLst>
    <p:embeddedFont>
      <p:font typeface="Garamond"/>
      <p:regular r:id="rId113"/>
      <p:bold r:id="rId114"/>
      <p:italic r:id="rId115"/>
      <p:boldItalic r:id="rId116"/>
    </p:embeddedFont>
    <p:embeddedFont>
      <p:font typeface="Tahoma"/>
      <p:regular r:id="rId117"/>
      <p:bold r:id="rId118"/>
    </p:embeddedFont>
    <p:embeddedFont>
      <p:font typeface="Century Gothic"/>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3" roundtripDataSignature="AMtx7mgv8+d5qPqGk7ayMG2c4bpAYNsC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121" Type="http://schemas.openxmlformats.org/officeDocument/2006/relationships/font" Target="fonts/CenturyGothic-italic.fntdata"/><Relationship Id="rId25" Type="http://schemas.openxmlformats.org/officeDocument/2006/relationships/slide" Target="slides/slide11.xml"/><Relationship Id="rId120" Type="http://schemas.openxmlformats.org/officeDocument/2006/relationships/font" Target="fonts/CenturyGothic-bold.fntdata"/><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123" Type="http://customschemas.google.com/relationships/presentationmetadata" Target="metadata"/><Relationship Id="rId122" Type="http://schemas.openxmlformats.org/officeDocument/2006/relationships/font" Target="fonts/CenturyGothic-boldItalic.fntdata"/><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9.xml"/><Relationship Id="rId99" Type="http://schemas.openxmlformats.org/officeDocument/2006/relationships/slide" Target="slides/slide85.xml"/><Relationship Id="rId10" Type="http://schemas.openxmlformats.org/officeDocument/2006/relationships/slideMaster" Target="slideMasters/slideMaster8.xml"/><Relationship Id="rId98" Type="http://schemas.openxmlformats.org/officeDocument/2006/relationships/slide" Target="slides/slide84.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font" Target="fonts/Tahoma-bold.fntdata"/><Relationship Id="rId117" Type="http://schemas.openxmlformats.org/officeDocument/2006/relationships/font" Target="fonts/Tahoma-regular.fntdata"/><Relationship Id="rId116" Type="http://schemas.openxmlformats.org/officeDocument/2006/relationships/font" Target="fonts/Garamond-boldItalic.fntdata"/><Relationship Id="rId115" Type="http://schemas.openxmlformats.org/officeDocument/2006/relationships/font" Target="fonts/Garamond-italic.fntdata"/><Relationship Id="rId119" Type="http://schemas.openxmlformats.org/officeDocument/2006/relationships/font" Target="fonts/CenturyGothic-regular.fntdata"/><Relationship Id="rId15" Type="http://schemas.openxmlformats.org/officeDocument/2006/relationships/slide" Target="slides/slide1.xml"/><Relationship Id="rId110" Type="http://schemas.openxmlformats.org/officeDocument/2006/relationships/slide" Target="slides/slide96.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font" Target="fonts/Garamond-bold.fntdata"/><Relationship Id="rId18" Type="http://schemas.openxmlformats.org/officeDocument/2006/relationships/slide" Target="slides/slide4.xml"/><Relationship Id="rId113" Type="http://schemas.openxmlformats.org/officeDocument/2006/relationships/font" Target="fonts/Garamond-regular.fntdata"/><Relationship Id="rId112" Type="http://schemas.openxmlformats.org/officeDocument/2006/relationships/slide" Target="slides/slide98.xml"/><Relationship Id="rId111" Type="http://schemas.openxmlformats.org/officeDocument/2006/relationships/slide" Target="slides/slide97.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0d10d88d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0d10d88df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30d10d88df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6" name="Google Shape;150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7" name="Google Shape;160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4" name="Google Shape;161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1" name="Google Shape;162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0" name="Google Shape;164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1" name="Google Shape;166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5" name="Google Shape;167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2" name="Google Shape;168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7" name="Google Shape;1707;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4" name="Google Shape;171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2" name="Google Shape;172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8" name="Google Shape;173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7" name="Google Shape;174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9" name="Google Shape;175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0" name="Google Shape;176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8" name="Google Shape;176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4" name="Google Shape;177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5" name="Google Shape;1775;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2" name="Google Shape;178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8" name="Google Shape;180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1" name="Google Shape;1821;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8" name="Google Shape;182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3" name="Google Shape;1833;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0" name="Google Shape;184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5" name="Google Shape;184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8" name="Google Shape;185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3" name="Google Shape;186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0" name="Google Shape;187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6" name="Google Shape;187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1" name="Google Shape;1881;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2" name="Google Shape;1882;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9" name="Google Shape;1889;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 name="Shape 15"/>
        <p:cNvGrpSpPr/>
        <p:nvPr/>
      </p:nvGrpSpPr>
      <p:grpSpPr>
        <a:xfrm>
          <a:off x="0" y="0"/>
          <a:ext cx="0" cy="0"/>
          <a:chOff x="0" y="0"/>
          <a:chExt cx="0" cy="0"/>
        </a:xfrm>
      </p:grpSpPr>
      <p:sp>
        <p:nvSpPr>
          <p:cNvPr id="16" name="Google Shape;16;p10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72" name="Shape 72"/>
        <p:cNvGrpSpPr/>
        <p:nvPr/>
      </p:nvGrpSpPr>
      <p:grpSpPr>
        <a:xfrm>
          <a:off x="0" y="0"/>
          <a:ext cx="0" cy="0"/>
          <a:chOff x="0" y="0"/>
          <a:chExt cx="0" cy="0"/>
        </a:xfrm>
      </p:grpSpPr>
      <p:sp>
        <p:nvSpPr>
          <p:cNvPr id="73" name="Google Shape;73;p163"/>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3"/>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163"/>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16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51" name="Shape 951"/>
        <p:cNvGrpSpPr/>
        <p:nvPr/>
      </p:nvGrpSpPr>
      <p:grpSpPr>
        <a:xfrm>
          <a:off x="0" y="0"/>
          <a:ext cx="0" cy="0"/>
          <a:chOff x="0" y="0"/>
          <a:chExt cx="0" cy="0"/>
        </a:xfrm>
      </p:grpSpPr>
      <p:sp>
        <p:nvSpPr>
          <p:cNvPr id="952" name="Google Shape;952;p19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3" name="Google Shape;953;p192"/>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954" name="Google Shape;954;p192"/>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55" name="Google Shape;955;p192"/>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956" name="Google Shape;956;p192"/>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57" name="Google Shape;957;p19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8" name="Google Shape;958;p19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9" name="Google Shape;959;p19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0" name="Shape 960"/>
        <p:cNvGrpSpPr/>
        <p:nvPr/>
      </p:nvGrpSpPr>
      <p:grpSpPr>
        <a:xfrm>
          <a:off x="0" y="0"/>
          <a:ext cx="0" cy="0"/>
          <a:chOff x="0" y="0"/>
          <a:chExt cx="0" cy="0"/>
        </a:xfrm>
      </p:grpSpPr>
      <p:pic>
        <p:nvPicPr>
          <p:cNvPr descr="Celestia-R1---OverlayContentHD.png" id="961" name="Google Shape;961;p19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62" name="Google Shape;962;p19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3" name="Google Shape;963;p19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4" name="Google Shape;964;p19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5" name="Google Shape;965;p19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6" name="Shape 966"/>
        <p:cNvGrpSpPr/>
        <p:nvPr/>
      </p:nvGrpSpPr>
      <p:grpSpPr>
        <a:xfrm>
          <a:off x="0" y="0"/>
          <a:ext cx="0" cy="0"/>
          <a:chOff x="0" y="0"/>
          <a:chExt cx="0" cy="0"/>
        </a:xfrm>
      </p:grpSpPr>
      <p:pic>
        <p:nvPicPr>
          <p:cNvPr descr="Celestia-R1---OverlayContentHD.png" id="967" name="Google Shape;967;p19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68" name="Google Shape;968;p194"/>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94"/>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0" name="Google Shape;970;p194"/>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971" name="Google Shape;971;p19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2" name="Google Shape;972;p19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3" name="Google Shape;973;p19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74" name="Shape 974"/>
        <p:cNvGrpSpPr/>
        <p:nvPr/>
      </p:nvGrpSpPr>
      <p:grpSpPr>
        <a:xfrm>
          <a:off x="0" y="0"/>
          <a:ext cx="0" cy="0"/>
          <a:chOff x="0" y="0"/>
          <a:chExt cx="0" cy="0"/>
        </a:xfrm>
      </p:grpSpPr>
      <p:pic>
        <p:nvPicPr>
          <p:cNvPr descr="Celestia-R1---OverlayContentHD.png" id="975" name="Google Shape;975;p19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76" name="Google Shape;976;p195"/>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7" name="Google Shape;977;p195"/>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978" name="Google Shape;978;p195"/>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979" name="Google Shape;979;p19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0" name="Google Shape;980;p19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1" name="Google Shape;981;p19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82" name="Shape 982"/>
        <p:cNvGrpSpPr/>
        <p:nvPr/>
      </p:nvGrpSpPr>
      <p:grpSpPr>
        <a:xfrm>
          <a:off x="0" y="0"/>
          <a:ext cx="0" cy="0"/>
          <a:chOff x="0" y="0"/>
          <a:chExt cx="0" cy="0"/>
        </a:xfrm>
      </p:grpSpPr>
      <p:pic>
        <p:nvPicPr>
          <p:cNvPr descr="Celestia-R1---OverlayContentHD.png" id="983" name="Google Shape;983;p19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84" name="Google Shape;984;p196"/>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5" name="Google Shape;985;p196"/>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986" name="Google Shape;986;p196"/>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987" name="Google Shape;987;p19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8" name="Google Shape;988;p19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9" name="Google Shape;989;p19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90" name="Shape 990"/>
        <p:cNvGrpSpPr/>
        <p:nvPr/>
      </p:nvGrpSpPr>
      <p:grpSpPr>
        <a:xfrm>
          <a:off x="0" y="0"/>
          <a:ext cx="0" cy="0"/>
          <a:chOff x="0" y="0"/>
          <a:chExt cx="0" cy="0"/>
        </a:xfrm>
      </p:grpSpPr>
      <p:pic>
        <p:nvPicPr>
          <p:cNvPr descr="Celestia-R1---OverlayContentHD.png" id="991" name="Google Shape;991;p19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92" name="Google Shape;992;p197"/>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3" name="Google Shape;993;p197"/>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94" name="Google Shape;994;p19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5" name="Google Shape;995;p19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6" name="Google Shape;996;p19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7" name="Shape 997"/>
        <p:cNvGrpSpPr/>
        <p:nvPr/>
      </p:nvGrpSpPr>
      <p:grpSpPr>
        <a:xfrm>
          <a:off x="0" y="0"/>
          <a:ext cx="0" cy="0"/>
          <a:chOff x="0" y="0"/>
          <a:chExt cx="0" cy="0"/>
        </a:xfrm>
      </p:grpSpPr>
      <p:pic>
        <p:nvPicPr>
          <p:cNvPr descr="Celestia-R1---OverlayContentHD.png" id="998" name="Google Shape;998;p19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99" name="Google Shape;999;p198"/>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00" name="Google Shape;1000;p198"/>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01" name="Google Shape;1001;p198"/>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2" name="Google Shape;1002;p198"/>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03" name="Google Shape;1003;p198"/>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04" name="Google Shape;1004;p19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5" name="Google Shape;1005;p19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6" name="Google Shape;1006;p19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7" name="Shape 1007"/>
        <p:cNvGrpSpPr/>
        <p:nvPr/>
      </p:nvGrpSpPr>
      <p:grpSpPr>
        <a:xfrm>
          <a:off x="0" y="0"/>
          <a:ext cx="0" cy="0"/>
          <a:chOff x="0" y="0"/>
          <a:chExt cx="0" cy="0"/>
        </a:xfrm>
      </p:grpSpPr>
      <p:pic>
        <p:nvPicPr>
          <p:cNvPr descr="Celestia-R1---OverlayContentHD.png" id="1008" name="Google Shape;1008;p19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09" name="Google Shape;1009;p199"/>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0" name="Google Shape;1010;p199"/>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11" name="Google Shape;1011;p19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2" name="Google Shape;1012;p19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3" name="Google Shape;1013;p19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14" name="Shape 1014"/>
        <p:cNvGrpSpPr/>
        <p:nvPr/>
      </p:nvGrpSpPr>
      <p:grpSpPr>
        <a:xfrm>
          <a:off x="0" y="0"/>
          <a:ext cx="0" cy="0"/>
          <a:chOff x="0" y="0"/>
          <a:chExt cx="0" cy="0"/>
        </a:xfrm>
      </p:grpSpPr>
      <p:pic>
        <p:nvPicPr>
          <p:cNvPr descr="Celestia-R1---OverlayContentHD.png" id="1015" name="Google Shape;1015;p20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16" name="Google Shape;1016;p200"/>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17" name="Google Shape;1017;p200"/>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018" name="Google Shape;1018;p200"/>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9" name="Google Shape;1019;p200"/>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20" name="Google Shape;1020;p200"/>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21" name="Google Shape;1021;p20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2" name="Google Shape;1022;p20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3" name="Google Shape;1023;p20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24" name="Shape 1024"/>
        <p:cNvGrpSpPr/>
        <p:nvPr/>
      </p:nvGrpSpPr>
      <p:grpSpPr>
        <a:xfrm>
          <a:off x="0" y="0"/>
          <a:ext cx="0" cy="0"/>
          <a:chOff x="0" y="0"/>
          <a:chExt cx="0" cy="0"/>
        </a:xfrm>
      </p:grpSpPr>
      <p:pic>
        <p:nvPicPr>
          <p:cNvPr descr="Celestia-R1---OverlayContentHD.png" id="1025" name="Google Shape;1025;p20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26" name="Google Shape;1026;p201"/>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7" name="Google Shape;1027;p201"/>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28" name="Google Shape;1028;p201"/>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29" name="Google Shape;1029;p20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0" name="Google Shape;1030;p20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1" name="Google Shape;1031;p20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9" name="Shape 79"/>
        <p:cNvGrpSpPr/>
        <p:nvPr/>
      </p:nvGrpSpPr>
      <p:grpSpPr>
        <a:xfrm>
          <a:off x="0" y="0"/>
          <a:ext cx="0" cy="0"/>
          <a:chOff x="0" y="0"/>
          <a:chExt cx="0" cy="0"/>
        </a:xfrm>
      </p:grpSpPr>
      <p:sp>
        <p:nvSpPr>
          <p:cNvPr id="80" name="Google Shape;80;p164"/>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64"/>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16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6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32" name="Shape 1032"/>
        <p:cNvGrpSpPr/>
        <p:nvPr/>
      </p:nvGrpSpPr>
      <p:grpSpPr>
        <a:xfrm>
          <a:off x="0" y="0"/>
          <a:ext cx="0" cy="0"/>
          <a:chOff x="0" y="0"/>
          <a:chExt cx="0" cy="0"/>
        </a:xfrm>
      </p:grpSpPr>
      <p:pic>
        <p:nvPicPr>
          <p:cNvPr descr="Celestia-R1---OverlayContentHD.png" id="1033" name="Google Shape;1033;p20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4" name="Google Shape;1034;p20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5" name="Google Shape;1035;p202"/>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36" name="Google Shape;1036;p20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7" name="Google Shape;1037;p20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20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9" name="Shape 1039"/>
        <p:cNvGrpSpPr/>
        <p:nvPr/>
      </p:nvGrpSpPr>
      <p:grpSpPr>
        <a:xfrm>
          <a:off x="0" y="0"/>
          <a:ext cx="0" cy="0"/>
          <a:chOff x="0" y="0"/>
          <a:chExt cx="0" cy="0"/>
        </a:xfrm>
      </p:grpSpPr>
      <p:pic>
        <p:nvPicPr>
          <p:cNvPr descr="Celestia-R1---OverlayContentHD.png" id="1040" name="Google Shape;1040;p20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41" name="Google Shape;1041;p203"/>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2" name="Google Shape;1042;p203"/>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43" name="Google Shape;1043;p20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4" name="Google Shape;1044;p20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5" name="Google Shape;1045;p20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7" name="Shape 1057"/>
        <p:cNvGrpSpPr/>
        <p:nvPr/>
      </p:nvGrpSpPr>
      <p:grpSpPr>
        <a:xfrm>
          <a:off x="0" y="0"/>
          <a:ext cx="0" cy="0"/>
          <a:chOff x="0" y="0"/>
          <a:chExt cx="0" cy="0"/>
        </a:xfrm>
      </p:grpSpPr>
      <p:sp>
        <p:nvSpPr>
          <p:cNvPr id="1058" name="Google Shape;1058;p1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1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1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61" name="Shape 1061"/>
        <p:cNvGrpSpPr/>
        <p:nvPr/>
      </p:nvGrpSpPr>
      <p:grpSpPr>
        <a:xfrm>
          <a:off x="0" y="0"/>
          <a:ext cx="0" cy="0"/>
          <a:chOff x="0" y="0"/>
          <a:chExt cx="0" cy="0"/>
        </a:xfrm>
      </p:grpSpPr>
      <p:grpSp>
        <p:nvGrpSpPr>
          <p:cNvPr id="1062" name="Google Shape;1062;p213"/>
          <p:cNvGrpSpPr/>
          <p:nvPr/>
        </p:nvGrpSpPr>
        <p:grpSpPr>
          <a:xfrm>
            <a:off x="-16934" y="0"/>
            <a:ext cx="12231160" cy="6856214"/>
            <a:chOff x="-16934" y="0"/>
            <a:chExt cx="12231160" cy="6856214"/>
          </a:xfrm>
        </p:grpSpPr>
        <p:pic>
          <p:nvPicPr>
            <p:cNvPr descr="HD-PanelTitleR1.png" id="1063" name="Google Shape;1063;p2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64" name="Google Shape;1064;p213"/>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1065" name="Google Shape;1065;p213"/>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1066" name="Google Shape;1066;p213"/>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1067" name="Google Shape;1067;p213"/>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8" name="Google Shape;1068;p213"/>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1069" name="Google Shape;1069;p213"/>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0" name="Google Shape;1070;p213"/>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1" name="Google Shape;1071;p213"/>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72" name="Google Shape;1072;p213"/>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3" name="Shape 1073"/>
        <p:cNvGrpSpPr/>
        <p:nvPr/>
      </p:nvGrpSpPr>
      <p:grpSpPr>
        <a:xfrm>
          <a:off x="0" y="0"/>
          <a:ext cx="0" cy="0"/>
          <a:chOff x="0" y="0"/>
          <a:chExt cx="0" cy="0"/>
        </a:xfrm>
      </p:grpSpPr>
      <p:cxnSp>
        <p:nvCxnSpPr>
          <p:cNvPr id="1074" name="Google Shape;1074;p214"/>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075" name="Google Shape;1075;p21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6" name="Google Shape;1076;p21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77" name="Google Shape;1077;p21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8" name="Google Shape;1078;p21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21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0" name="Shape 1080"/>
        <p:cNvGrpSpPr/>
        <p:nvPr/>
      </p:nvGrpSpPr>
      <p:grpSpPr>
        <a:xfrm>
          <a:off x="0" y="0"/>
          <a:ext cx="0" cy="0"/>
          <a:chOff x="0" y="0"/>
          <a:chExt cx="0" cy="0"/>
        </a:xfrm>
      </p:grpSpPr>
      <p:sp>
        <p:nvSpPr>
          <p:cNvPr id="1081" name="Google Shape;1081;p215"/>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2" name="Google Shape;1082;p215"/>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83" name="Google Shape;1083;p21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4" name="Google Shape;1084;p21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5" name="Google Shape;1085;p2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86" name="Google Shape;1086;p215"/>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7" name="Shape 1087"/>
        <p:cNvGrpSpPr/>
        <p:nvPr/>
      </p:nvGrpSpPr>
      <p:grpSpPr>
        <a:xfrm>
          <a:off x="0" y="0"/>
          <a:ext cx="0" cy="0"/>
          <a:chOff x="0" y="0"/>
          <a:chExt cx="0" cy="0"/>
        </a:xfrm>
      </p:grpSpPr>
      <p:cxnSp>
        <p:nvCxnSpPr>
          <p:cNvPr id="1088" name="Google Shape;1088;p21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089" name="Google Shape;1089;p21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0" name="Google Shape;1090;p21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91" name="Google Shape;1091;p216"/>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92" name="Google Shape;1092;p21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21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21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5" name="Shape 1095"/>
        <p:cNvGrpSpPr/>
        <p:nvPr/>
      </p:nvGrpSpPr>
      <p:grpSpPr>
        <a:xfrm>
          <a:off x="0" y="0"/>
          <a:ext cx="0" cy="0"/>
          <a:chOff x="0" y="0"/>
          <a:chExt cx="0" cy="0"/>
        </a:xfrm>
      </p:grpSpPr>
      <p:sp>
        <p:nvSpPr>
          <p:cNvPr id="1096" name="Google Shape;1096;p2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7" name="Google Shape;1097;p217"/>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1098" name="Google Shape;1098;p217"/>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99" name="Google Shape;1099;p217"/>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1100" name="Google Shape;1100;p217"/>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01" name="Google Shape;1101;p21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2" name="Google Shape;1102;p21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3" name="Google Shape;1103;p2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04" name="Google Shape;1104;p21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5" name="Shape 1105"/>
        <p:cNvGrpSpPr/>
        <p:nvPr/>
      </p:nvGrpSpPr>
      <p:grpSpPr>
        <a:xfrm>
          <a:off x="0" y="0"/>
          <a:ext cx="0" cy="0"/>
          <a:chOff x="0" y="0"/>
          <a:chExt cx="0" cy="0"/>
        </a:xfrm>
      </p:grpSpPr>
      <p:sp>
        <p:nvSpPr>
          <p:cNvPr id="1106" name="Google Shape;1106;p21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2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8" name="Google Shape;1108;p2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9" name="Google Shape;1109;p2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10" name="Google Shape;1110;p21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1" name="Shape 1111"/>
        <p:cNvGrpSpPr/>
        <p:nvPr/>
      </p:nvGrpSpPr>
      <p:grpSpPr>
        <a:xfrm>
          <a:off x="0" y="0"/>
          <a:ext cx="0" cy="0"/>
          <a:chOff x="0" y="0"/>
          <a:chExt cx="0" cy="0"/>
        </a:xfrm>
      </p:grpSpPr>
      <p:sp>
        <p:nvSpPr>
          <p:cNvPr id="1112" name="Google Shape;1112;p219"/>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3" name="Google Shape;1113;p219"/>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14" name="Google Shape;1114;p219"/>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115" name="Google Shape;1115;p21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6" name="Google Shape;1116;p21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7" name="Google Shape;1117;p21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18" name="Google Shape;1118;p219"/>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sp>
        <p:nvSpPr>
          <p:cNvPr id="86" name="Google Shape;86;p165"/>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65"/>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165"/>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16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6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6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65"/>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
        <p:nvSpPr>
          <p:cNvPr id="93" name="Google Shape;93;p165"/>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US"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9" name="Shape 1119"/>
        <p:cNvGrpSpPr/>
        <p:nvPr/>
      </p:nvGrpSpPr>
      <p:grpSpPr>
        <a:xfrm>
          <a:off x="0" y="0"/>
          <a:ext cx="0" cy="0"/>
          <a:chOff x="0" y="0"/>
          <a:chExt cx="0" cy="0"/>
        </a:xfrm>
      </p:grpSpPr>
      <p:sp>
        <p:nvSpPr>
          <p:cNvPr id="1120" name="Google Shape;1120;p220"/>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1" name="Google Shape;1121;p220"/>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1122" name="Google Shape;1122;p220"/>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123" name="Google Shape;1123;p22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22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22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26" name="Shape 1126"/>
        <p:cNvGrpSpPr/>
        <p:nvPr/>
      </p:nvGrpSpPr>
      <p:grpSpPr>
        <a:xfrm>
          <a:off x="0" y="0"/>
          <a:ext cx="0" cy="0"/>
          <a:chOff x="0" y="0"/>
          <a:chExt cx="0" cy="0"/>
        </a:xfrm>
      </p:grpSpPr>
      <p:sp>
        <p:nvSpPr>
          <p:cNvPr id="1127" name="Google Shape;1127;p221"/>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8" name="Google Shape;1128;p221"/>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1129" name="Google Shape;1129;p221"/>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1130" name="Google Shape;1130;p22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1" name="Google Shape;1131;p22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2" name="Google Shape;1132;p2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33" name="Shape 1133"/>
        <p:cNvGrpSpPr/>
        <p:nvPr/>
      </p:nvGrpSpPr>
      <p:grpSpPr>
        <a:xfrm>
          <a:off x="0" y="0"/>
          <a:ext cx="0" cy="0"/>
          <a:chOff x="0" y="0"/>
          <a:chExt cx="0" cy="0"/>
        </a:xfrm>
      </p:grpSpPr>
      <p:sp>
        <p:nvSpPr>
          <p:cNvPr id="1134" name="Google Shape;1134;p222"/>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5" name="Google Shape;1135;p222"/>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36" name="Google Shape;1136;p22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7" name="Google Shape;1137;p22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8" name="Google Shape;1138;p22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39" name="Google Shape;1139;p222"/>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40" name="Shape 1140"/>
        <p:cNvGrpSpPr/>
        <p:nvPr/>
      </p:nvGrpSpPr>
      <p:grpSpPr>
        <a:xfrm>
          <a:off x="0" y="0"/>
          <a:ext cx="0" cy="0"/>
          <a:chOff x="0" y="0"/>
          <a:chExt cx="0" cy="0"/>
        </a:xfrm>
      </p:grpSpPr>
      <p:sp>
        <p:nvSpPr>
          <p:cNvPr id="1141" name="Google Shape;1141;p223"/>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2" name="Google Shape;1142;p223"/>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43" name="Google Shape;1143;p223"/>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44" name="Google Shape;1144;p2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5" name="Google Shape;1145;p2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6" name="Google Shape;1146;p2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7" name="Google Shape;1147;p223"/>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48" name="Google Shape;1148;p223"/>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149" name="Google Shape;1149;p223"/>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50" name="Shape 1150"/>
        <p:cNvGrpSpPr/>
        <p:nvPr/>
      </p:nvGrpSpPr>
      <p:grpSpPr>
        <a:xfrm>
          <a:off x="0" y="0"/>
          <a:ext cx="0" cy="0"/>
          <a:chOff x="0" y="0"/>
          <a:chExt cx="0" cy="0"/>
        </a:xfrm>
      </p:grpSpPr>
      <p:sp>
        <p:nvSpPr>
          <p:cNvPr id="1151" name="Google Shape;1151;p224"/>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2" name="Google Shape;1152;p224"/>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53" name="Google Shape;1153;p2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4" name="Google Shape;1154;p2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5" name="Google Shape;1155;p2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6" name="Shape 1156"/>
        <p:cNvGrpSpPr/>
        <p:nvPr/>
      </p:nvGrpSpPr>
      <p:grpSpPr>
        <a:xfrm>
          <a:off x="0" y="0"/>
          <a:ext cx="0" cy="0"/>
          <a:chOff x="0" y="0"/>
          <a:chExt cx="0" cy="0"/>
        </a:xfrm>
      </p:grpSpPr>
      <p:sp>
        <p:nvSpPr>
          <p:cNvPr id="1157" name="Google Shape;1157;p225"/>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8" name="Google Shape;1158;p225"/>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59" name="Google Shape;1159;p225"/>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0" name="Google Shape;1160;p22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22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2" name="Google Shape;1162;p22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63" name="Google Shape;1163;p22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64" name="Google Shape;1164;p225"/>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165" name="Google Shape;1165;p225"/>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66" name="Shape 1166"/>
        <p:cNvGrpSpPr/>
        <p:nvPr/>
      </p:nvGrpSpPr>
      <p:grpSpPr>
        <a:xfrm>
          <a:off x="0" y="0"/>
          <a:ext cx="0" cy="0"/>
          <a:chOff x="0" y="0"/>
          <a:chExt cx="0" cy="0"/>
        </a:xfrm>
      </p:grpSpPr>
      <p:sp>
        <p:nvSpPr>
          <p:cNvPr id="1167" name="Google Shape;1167;p226"/>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226"/>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9" name="Google Shape;1169;p226"/>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70" name="Google Shape;1170;p2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1" name="Google Shape;1171;p2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2" name="Google Shape;1172;p2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73" name="Google Shape;1173;p226"/>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4" name="Shape 1174"/>
        <p:cNvGrpSpPr/>
        <p:nvPr/>
      </p:nvGrpSpPr>
      <p:grpSpPr>
        <a:xfrm>
          <a:off x="0" y="0"/>
          <a:ext cx="0" cy="0"/>
          <a:chOff x="0" y="0"/>
          <a:chExt cx="0" cy="0"/>
        </a:xfrm>
      </p:grpSpPr>
      <p:sp>
        <p:nvSpPr>
          <p:cNvPr id="1175" name="Google Shape;1175;p22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6" name="Google Shape;1176;p227"/>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77" name="Google Shape;1177;p2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8" name="Google Shape;1178;p2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9" name="Google Shape;1179;p2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80" name="Google Shape;1180;p22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1" name="Shape 1181"/>
        <p:cNvGrpSpPr/>
        <p:nvPr/>
      </p:nvGrpSpPr>
      <p:grpSpPr>
        <a:xfrm>
          <a:off x="0" y="0"/>
          <a:ext cx="0" cy="0"/>
          <a:chOff x="0" y="0"/>
          <a:chExt cx="0" cy="0"/>
        </a:xfrm>
      </p:grpSpPr>
      <p:sp>
        <p:nvSpPr>
          <p:cNvPr id="1182" name="Google Shape;1182;p228"/>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3" name="Google Shape;1183;p228"/>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84" name="Google Shape;1184;p22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5" name="Google Shape;1185;p22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6" name="Google Shape;1186;p22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87" name="Google Shape;1187;p228"/>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4" name="Shape 94"/>
        <p:cNvGrpSpPr/>
        <p:nvPr/>
      </p:nvGrpSpPr>
      <p:grpSpPr>
        <a:xfrm>
          <a:off x="0" y="0"/>
          <a:ext cx="0" cy="0"/>
          <a:chOff x="0" y="0"/>
          <a:chExt cx="0" cy="0"/>
        </a:xfrm>
      </p:grpSpPr>
      <p:sp>
        <p:nvSpPr>
          <p:cNvPr id="95" name="Google Shape;95;p166"/>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66"/>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16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6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6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100" name="Shape 100"/>
        <p:cNvGrpSpPr/>
        <p:nvPr/>
      </p:nvGrpSpPr>
      <p:grpSpPr>
        <a:xfrm>
          <a:off x="0" y="0"/>
          <a:ext cx="0" cy="0"/>
          <a:chOff x="0" y="0"/>
          <a:chExt cx="0" cy="0"/>
        </a:xfrm>
      </p:grpSpPr>
      <p:sp>
        <p:nvSpPr>
          <p:cNvPr id="101" name="Google Shape;101;p167"/>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67"/>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167"/>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167"/>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167"/>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167"/>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167"/>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16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6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111" name="Shape 111"/>
        <p:cNvGrpSpPr/>
        <p:nvPr/>
      </p:nvGrpSpPr>
      <p:grpSpPr>
        <a:xfrm>
          <a:off x="0" y="0"/>
          <a:ext cx="0" cy="0"/>
          <a:chOff x="0" y="0"/>
          <a:chExt cx="0" cy="0"/>
        </a:xfrm>
      </p:grpSpPr>
      <p:sp>
        <p:nvSpPr>
          <p:cNvPr id="112" name="Google Shape;112;p168"/>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68"/>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168"/>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168"/>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168"/>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168"/>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168"/>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168"/>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168"/>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168"/>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16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125" name="Shape 125"/>
        <p:cNvGrpSpPr/>
        <p:nvPr/>
      </p:nvGrpSpPr>
      <p:grpSpPr>
        <a:xfrm>
          <a:off x="0" y="0"/>
          <a:ext cx="0" cy="0"/>
          <a:chOff x="0" y="0"/>
          <a:chExt cx="0" cy="0"/>
        </a:xfrm>
      </p:grpSpPr>
      <p:sp>
        <p:nvSpPr>
          <p:cNvPr id="126" name="Google Shape;126;p16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69"/>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16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1" name="Shape 131"/>
        <p:cNvGrpSpPr/>
        <p:nvPr/>
      </p:nvGrpSpPr>
      <p:grpSpPr>
        <a:xfrm>
          <a:off x="0" y="0"/>
          <a:ext cx="0" cy="0"/>
          <a:chOff x="0" y="0"/>
          <a:chExt cx="0" cy="0"/>
        </a:xfrm>
      </p:grpSpPr>
      <p:sp>
        <p:nvSpPr>
          <p:cNvPr id="132" name="Google Shape;132;p170"/>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70"/>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17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137" name="Shape 13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0" name="Shape 150"/>
        <p:cNvGrpSpPr/>
        <p:nvPr/>
      </p:nvGrpSpPr>
      <p:grpSpPr>
        <a:xfrm>
          <a:off x="0" y="0"/>
          <a:ext cx="0" cy="0"/>
          <a:chOff x="0" y="0"/>
          <a:chExt cx="0" cy="0"/>
        </a:xfrm>
      </p:grpSpPr>
      <p:sp>
        <p:nvSpPr>
          <p:cNvPr id="151" name="Google Shape;151;p10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0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0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155"/>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22" name="Google Shape;22;p15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5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4" name="Shape 154"/>
        <p:cNvGrpSpPr/>
        <p:nvPr/>
      </p:nvGrpSpPr>
      <p:grpSpPr>
        <a:xfrm>
          <a:off x="0" y="0"/>
          <a:ext cx="0" cy="0"/>
          <a:chOff x="0" y="0"/>
          <a:chExt cx="0" cy="0"/>
        </a:xfrm>
      </p:grpSpPr>
      <p:sp>
        <p:nvSpPr>
          <p:cNvPr id="155" name="Google Shape;155;p17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7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157" name="Google Shape;157;p17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7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7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60" name="Shape 160"/>
        <p:cNvGrpSpPr/>
        <p:nvPr/>
      </p:nvGrpSpPr>
      <p:grpSpPr>
        <a:xfrm>
          <a:off x="0" y="0"/>
          <a:ext cx="0" cy="0"/>
          <a:chOff x="0" y="0"/>
          <a:chExt cx="0" cy="0"/>
        </a:xfrm>
      </p:grpSpPr>
      <p:sp>
        <p:nvSpPr>
          <p:cNvPr id="161" name="Google Shape;161;p17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7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63" name="Google Shape;163;p17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7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7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66" name="Shape 166"/>
        <p:cNvGrpSpPr/>
        <p:nvPr/>
      </p:nvGrpSpPr>
      <p:grpSpPr>
        <a:xfrm>
          <a:off x="0" y="0"/>
          <a:ext cx="0" cy="0"/>
          <a:chOff x="0" y="0"/>
          <a:chExt cx="0" cy="0"/>
        </a:xfrm>
      </p:grpSpPr>
      <p:sp>
        <p:nvSpPr>
          <p:cNvPr id="167" name="Google Shape;167;p17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7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69" name="Google Shape;169;p17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7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7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172" name="Shape 172"/>
        <p:cNvGrpSpPr/>
        <p:nvPr/>
      </p:nvGrpSpPr>
      <p:grpSpPr>
        <a:xfrm>
          <a:off x="0" y="0"/>
          <a:ext cx="0" cy="0"/>
          <a:chOff x="0" y="0"/>
          <a:chExt cx="0" cy="0"/>
        </a:xfrm>
      </p:grpSpPr>
      <p:sp>
        <p:nvSpPr>
          <p:cNvPr id="173" name="Google Shape;173;p17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7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75" name="Google Shape;175;p17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76" name="Google Shape;176;p17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7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7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79" name="Shape 179"/>
        <p:cNvGrpSpPr/>
        <p:nvPr/>
      </p:nvGrpSpPr>
      <p:grpSpPr>
        <a:xfrm>
          <a:off x="0" y="0"/>
          <a:ext cx="0" cy="0"/>
          <a:chOff x="0" y="0"/>
          <a:chExt cx="0" cy="0"/>
        </a:xfrm>
      </p:grpSpPr>
      <p:sp>
        <p:nvSpPr>
          <p:cNvPr id="180" name="Google Shape;180;p17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7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2" name="Google Shape;182;p17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3" name="Google Shape;183;p17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84" name="Google Shape;184;p17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85" name="Google Shape;185;p17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17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7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88" name="Shape 188"/>
        <p:cNvGrpSpPr/>
        <p:nvPr/>
      </p:nvGrpSpPr>
      <p:grpSpPr>
        <a:xfrm>
          <a:off x="0" y="0"/>
          <a:ext cx="0" cy="0"/>
          <a:chOff x="0" y="0"/>
          <a:chExt cx="0" cy="0"/>
        </a:xfrm>
      </p:grpSpPr>
      <p:sp>
        <p:nvSpPr>
          <p:cNvPr id="189" name="Google Shape;189;p17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7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7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7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93" name="Shape 193"/>
        <p:cNvGrpSpPr/>
        <p:nvPr/>
      </p:nvGrpSpPr>
      <p:grpSpPr>
        <a:xfrm>
          <a:off x="0" y="0"/>
          <a:ext cx="0" cy="0"/>
          <a:chOff x="0" y="0"/>
          <a:chExt cx="0" cy="0"/>
        </a:xfrm>
      </p:grpSpPr>
      <p:sp>
        <p:nvSpPr>
          <p:cNvPr id="194" name="Google Shape;194;p178"/>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78"/>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196" name="Google Shape;196;p178"/>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7" name="Google Shape;197;p17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17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17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00" name="Shape 200"/>
        <p:cNvGrpSpPr/>
        <p:nvPr/>
      </p:nvGrpSpPr>
      <p:grpSpPr>
        <a:xfrm>
          <a:off x="0" y="0"/>
          <a:ext cx="0" cy="0"/>
          <a:chOff x="0" y="0"/>
          <a:chExt cx="0" cy="0"/>
        </a:xfrm>
      </p:grpSpPr>
      <p:sp>
        <p:nvSpPr>
          <p:cNvPr id="201" name="Google Shape;201;p179"/>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79"/>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3" name="Google Shape;203;p179"/>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4" name="Google Shape;204;p17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7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7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showMasterSp="0">
  <p:cSld name="Panoramic Picture with Caption">
    <p:spTree>
      <p:nvGrpSpPr>
        <p:cNvPr id="207" name="Shape 207"/>
        <p:cNvGrpSpPr/>
        <p:nvPr/>
      </p:nvGrpSpPr>
      <p:grpSpPr>
        <a:xfrm>
          <a:off x="0" y="0"/>
          <a:ext cx="0" cy="0"/>
          <a:chOff x="0" y="0"/>
          <a:chExt cx="0" cy="0"/>
        </a:xfrm>
      </p:grpSpPr>
      <p:sp>
        <p:nvSpPr>
          <p:cNvPr id="208" name="Google Shape;208;p180"/>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80"/>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0" name="Google Shape;210;p180"/>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1" name="Google Shape;211;p18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8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8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214" name="Shape 214"/>
        <p:cNvGrpSpPr/>
        <p:nvPr/>
      </p:nvGrpSpPr>
      <p:grpSpPr>
        <a:xfrm>
          <a:off x="0" y="0"/>
          <a:ext cx="0" cy="0"/>
          <a:chOff x="0" y="0"/>
          <a:chExt cx="0" cy="0"/>
        </a:xfrm>
      </p:grpSpPr>
      <p:sp>
        <p:nvSpPr>
          <p:cNvPr id="215" name="Google Shape;215;p181"/>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81"/>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7" name="Google Shape;217;p18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18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18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5" name="Shape 25"/>
        <p:cNvGrpSpPr/>
        <p:nvPr/>
      </p:nvGrpSpPr>
      <p:grpSpPr>
        <a:xfrm>
          <a:off x="0" y="0"/>
          <a:ext cx="0" cy="0"/>
          <a:chOff x="0" y="0"/>
          <a:chExt cx="0" cy="0"/>
        </a:xfrm>
      </p:grpSpPr>
      <p:sp>
        <p:nvSpPr>
          <p:cNvPr id="26" name="Google Shape;26;p15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8" name="Google Shape;28;p15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20" name="Shape 220"/>
        <p:cNvGrpSpPr/>
        <p:nvPr/>
      </p:nvGrpSpPr>
      <p:grpSpPr>
        <a:xfrm>
          <a:off x="0" y="0"/>
          <a:ext cx="0" cy="0"/>
          <a:chOff x="0" y="0"/>
          <a:chExt cx="0" cy="0"/>
        </a:xfrm>
      </p:grpSpPr>
      <p:sp>
        <p:nvSpPr>
          <p:cNvPr id="221" name="Google Shape;221;p182"/>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82"/>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3" name="Google Shape;223;p182"/>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4" name="Google Shape;224;p18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8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8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7" name="Google Shape;227;p182"/>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228" name="Google Shape;228;p182"/>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29" name="Shape 229"/>
        <p:cNvGrpSpPr/>
        <p:nvPr/>
      </p:nvGrpSpPr>
      <p:grpSpPr>
        <a:xfrm>
          <a:off x="0" y="0"/>
          <a:ext cx="0" cy="0"/>
          <a:chOff x="0" y="0"/>
          <a:chExt cx="0" cy="0"/>
        </a:xfrm>
      </p:grpSpPr>
      <p:sp>
        <p:nvSpPr>
          <p:cNvPr id="230" name="Google Shape;230;p183"/>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183"/>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232" name="Google Shape;232;p18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8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8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howMasterSp="0">
  <p:cSld name="3 Column">
    <p:spTree>
      <p:nvGrpSpPr>
        <p:cNvPr id="235" name="Shape 235"/>
        <p:cNvGrpSpPr/>
        <p:nvPr/>
      </p:nvGrpSpPr>
      <p:grpSpPr>
        <a:xfrm>
          <a:off x="0" y="0"/>
          <a:ext cx="0" cy="0"/>
          <a:chOff x="0" y="0"/>
          <a:chExt cx="0" cy="0"/>
        </a:xfrm>
      </p:grpSpPr>
      <p:sp>
        <p:nvSpPr>
          <p:cNvPr id="236" name="Google Shape;236;p18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184"/>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38" name="Google Shape;238;p184"/>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39" name="Google Shape;239;p184"/>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40" name="Google Shape;240;p184"/>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41" name="Google Shape;241;p184"/>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42" name="Google Shape;242;p184"/>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43" name="Google Shape;243;p18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44" name="Google Shape;244;p184"/>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245" name="Google Shape;245;p18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8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8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showMasterSp="0">
  <p:cSld name="3 Picture Column">
    <p:spTree>
      <p:nvGrpSpPr>
        <p:cNvPr id="248" name="Shape 248"/>
        <p:cNvGrpSpPr/>
        <p:nvPr/>
      </p:nvGrpSpPr>
      <p:grpSpPr>
        <a:xfrm>
          <a:off x="0" y="0"/>
          <a:ext cx="0" cy="0"/>
          <a:chOff x="0" y="0"/>
          <a:chExt cx="0" cy="0"/>
        </a:xfrm>
      </p:grpSpPr>
      <p:sp>
        <p:nvSpPr>
          <p:cNvPr id="249" name="Google Shape;249;p18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185"/>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51" name="Google Shape;251;p185"/>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52" name="Google Shape;252;p185"/>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53" name="Google Shape;253;p185"/>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54" name="Google Shape;254;p185"/>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55" name="Google Shape;255;p185"/>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56" name="Google Shape;256;p185"/>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57" name="Google Shape;257;p185"/>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58" name="Google Shape;258;p185"/>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59" name="Google Shape;259;p18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60" name="Google Shape;260;p18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261" name="Google Shape;261;p18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18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18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64" name="Shape 264"/>
        <p:cNvGrpSpPr/>
        <p:nvPr/>
      </p:nvGrpSpPr>
      <p:grpSpPr>
        <a:xfrm>
          <a:off x="0" y="0"/>
          <a:ext cx="0" cy="0"/>
          <a:chOff x="0" y="0"/>
          <a:chExt cx="0" cy="0"/>
        </a:xfrm>
      </p:grpSpPr>
      <p:sp>
        <p:nvSpPr>
          <p:cNvPr id="265" name="Google Shape;265;p18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186"/>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7" name="Google Shape;267;p18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18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18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70" name="Shape 270"/>
        <p:cNvGrpSpPr/>
        <p:nvPr/>
      </p:nvGrpSpPr>
      <p:grpSpPr>
        <a:xfrm>
          <a:off x="0" y="0"/>
          <a:ext cx="0" cy="0"/>
          <a:chOff x="0" y="0"/>
          <a:chExt cx="0" cy="0"/>
        </a:xfrm>
      </p:grpSpPr>
      <p:sp>
        <p:nvSpPr>
          <p:cNvPr id="271" name="Google Shape;271;p187"/>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87"/>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3" name="Google Shape;273;p18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18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18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2" name="Shape 282"/>
        <p:cNvGrpSpPr/>
        <p:nvPr/>
      </p:nvGrpSpPr>
      <p:grpSpPr>
        <a:xfrm>
          <a:off x="0" y="0"/>
          <a:ext cx="0" cy="0"/>
          <a:chOff x="0" y="0"/>
          <a:chExt cx="0" cy="0"/>
        </a:xfrm>
      </p:grpSpPr>
      <p:sp>
        <p:nvSpPr>
          <p:cNvPr id="283" name="Google Shape;283;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 name="Shape 286"/>
        <p:cNvGrpSpPr/>
        <p:nvPr/>
      </p:nvGrpSpPr>
      <p:grpSpPr>
        <a:xfrm>
          <a:off x="0" y="0"/>
          <a:ext cx="0" cy="0"/>
          <a:chOff x="0" y="0"/>
          <a:chExt cx="0" cy="0"/>
        </a:xfrm>
      </p:grpSpPr>
      <p:sp>
        <p:nvSpPr>
          <p:cNvPr id="287" name="Google Shape;287;p2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6000"/>
              <a:buFont typeface="Calibri"/>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2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89" name="Google Shape;289;p2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2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2" name="Shape 292"/>
        <p:cNvGrpSpPr/>
        <p:nvPr/>
      </p:nvGrpSpPr>
      <p:grpSpPr>
        <a:xfrm>
          <a:off x="0" y="0"/>
          <a:ext cx="0" cy="0"/>
          <a:chOff x="0" y="0"/>
          <a:chExt cx="0" cy="0"/>
        </a:xfrm>
      </p:grpSpPr>
      <p:sp>
        <p:nvSpPr>
          <p:cNvPr id="293" name="Google Shape;293;p2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2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5" name="Google Shape;295;p2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2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2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8" name="Shape 298"/>
        <p:cNvGrpSpPr/>
        <p:nvPr/>
      </p:nvGrpSpPr>
      <p:grpSpPr>
        <a:xfrm>
          <a:off x="0" y="0"/>
          <a:ext cx="0" cy="0"/>
          <a:chOff x="0" y="0"/>
          <a:chExt cx="0" cy="0"/>
        </a:xfrm>
      </p:grpSpPr>
      <p:sp>
        <p:nvSpPr>
          <p:cNvPr id="299" name="Google Shape;299;p2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6000"/>
              <a:buFont typeface="Calibri"/>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2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01" name="Google Shape;301;p2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2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2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157"/>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7"/>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4" name="Google Shape;34;p15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4" name="Shape 304"/>
        <p:cNvGrpSpPr/>
        <p:nvPr/>
      </p:nvGrpSpPr>
      <p:grpSpPr>
        <a:xfrm>
          <a:off x="0" y="0"/>
          <a:ext cx="0" cy="0"/>
          <a:chOff x="0" y="0"/>
          <a:chExt cx="0" cy="0"/>
        </a:xfrm>
      </p:grpSpPr>
      <p:sp>
        <p:nvSpPr>
          <p:cNvPr id="305" name="Google Shape;305;p2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2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7" name="Google Shape;307;p2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8" name="Google Shape;308;p2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2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2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1" name="Shape 311"/>
        <p:cNvGrpSpPr/>
        <p:nvPr/>
      </p:nvGrpSpPr>
      <p:grpSpPr>
        <a:xfrm>
          <a:off x="0" y="0"/>
          <a:ext cx="0" cy="0"/>
          <a:chOff x="0" y="0"/>
          <a:chExt cx="0" cy="0"/>
        </a:xfrm>
      </p:grpSpPr>
      <p:sp>
        <p:nvSpPr>
          <p:cNvPr id="312" name="Google Shape;312;p2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2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4" name="Google Shape;314;p2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5" name="Google Shape;315;p2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6" name="Google Shape;316;p2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7" name="Google Shape;317;p2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2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2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0" name="Shape 320"/>
        <p:cNvGrpSpPr/>
        <p:nvPr/>
      </p:nvGrpSpPr>
      <p:grpSpPr>
        <a:xfrm>
          <a:off x="0" y="0"/>
          <a:ext cx="0" cy="0"/>
          <a:chOff x="0" y="0"/>
          <a:chExt cx="0" cy="0"/>
        </a:xfrm>
      </p:grpSpPr>
      <p:sp>
        <p:nvSpPr>
          <p:cNvPr id="321" name="Google Shape;321;p2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2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2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2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5" name="Shape 325"/>
        <p:cNvGrpSpPr/>
        <p:nvPr/>
      </p:nvGrpSpPr>
      <p:grpSpPr>
        <a:xfrm>
          <a:off x="0" y="0"/>
          <a:ext cx="0" cy="0"/>
          <a:chOff x="0" y="0"/>
          <a:chExt cx="0" cy="0"/>
        </a:xfrm>
      </p:grpSpPr>
      <p:sp>
        <p:nvSpPr>
          <p:cNvPr id="326" name="Google Shape;326;p2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3200"/>
              <a:buFont typeface="Calibri"/>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2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328" name="Google Shape;328;p2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29" name="Google Shape;329;p2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2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2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2" name="Shape 332"/>
        <p:cNvGrpSpPr/>
        <p:nvPr/>
      </p:nvGrpSpPr>
      <p:grpSpPr>
        <a:xfrm>
          <a:off x="0" y="0"/>
          <a:ext cx="0" cy="0"/>
          <a:chOff x="0" y="0"/>
          <a:chExt cx="0" cy="0"/>
        </a:xfrm>
      </p:grpSpPr>
      <p:sp>
        <p:nvSpPr>
          <p:cNvPr id="333" name="Google Shape;333;p2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3200"/>
              <a:buFont typeface="Calibri"/>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236"/>
          <p:cNvSpPr/>
          <p:nvPr>
            <p:ph idx="2" type="pic"/>
          </p:nvPr>
        </p:nvSpPr>
        <p:spPr>
          <a:xfrm>
            <a:off x="5183188" y="987425"/>
            <a:ext cx="6172200" cy="4873625"/>
          </a:xfrm>
          <a:prstGeom prst="rect">
            <a:avLst/>
          </a:prstGeom>
          <a:noFill/>
          <a:ln>
            <a:noFill/>
          </a:ln>
        </p:spPr>
      </p:sp>
      <p:sp>
        <p:nvSpPr>
          <p:cNvPr id="335" name="Google Shape;335;p2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36" name="Google Shape;336;p2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2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9" name="Shape 339"/>
        <p:cNvGrpSpPr/>
        <p:nvPr/>
      </p:nvGrpSpPr>
      <p:grpSpPr>
        <a:xfrm>
          <a:off x="0" y="0"/>
          <a:ext cx="0" cy="0"/>
          <a:chOff x="0" y="0"/>
          <a:chExt cx="0" cy="0"/>
        </a:xfrm>
      </p:grpSpPr>
      <p:sp>
        <p:nvSpPr>
          <p:cNvPr id="340" name="Google Shape;340;p2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2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2" name="Google Shape;342;p2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2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2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5" name="Shape 345"/>
        <p:cNvGrpSpPr/>
        <p:nvPr/>
      </p:nvGrpSpPr>
      <p:grpSpPr>
        <a:xfrm>
          <a:off x="0" y="0"/>
          <a:ext cx="0" cy="0"/>
          <a:chOff x="0" y="0"/>
          <a:chExt cx="0" cy="0"/>
        </a:xfrm>
      </p:grpSpPr>
      <p:sp>
        <p:nvSpPr>
          <p:cNvPr id="346" name="Google Shape;346;p2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2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8" name="Google Shape;348;p2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2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2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57" name="Shape 357"/>
        <p:cNvGrpSpPr/>
        <p:nvPr/>
      </p:nvGrpSpPr>
      <p:grpSpPr>
        <a:xfrm>
          <a:off x="0" y="0"/>
          <a:ext cx="0" cy="0"/>
          <a:chOff x="0" y="0"/>
          <a:chExt cx="0" cy="0"/>
        </a:xfrm>
      </p:grpSpPr>
      <p:sp>
        <p:nvSpPr>
          <p:cNvPr id="358" name="Google Shape;358;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61" name="Shape 361"/>
        <p:cNvGrpSpPr/>
        <p:nvPr/>
      </p:nvGrpSpPr>
      <p:grpSpPr>
        <a:xfrm>
          <a:off x="0" y="0"/>
          <a:ext cx="0" cy="0"/>
          <a:chOff x="0" y="0"/>
          <a:chExt cx="0" cy="0"/>
        </a:xfrm>
      </p:grpSpPr>
      <p:sp>
        <p:nvSpPr>
          <p:cNvPr id="362" name="Google Shape;362;p1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1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4" name="Google Shape;364;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367" name="Shape 367"/>
        <p:cNvGrpSpPr/>
        <p:nvPr/>
      </p:nvGrpSpPr>
      <p:grpSpPr>
        <a:xfrm>
          <a:off x="0" y="0"/>
          <a:ext cx="0" cy="0"/>
          <a:chOff x="0" y="0"/>
          <a:chExt cx="0" cy="0"/>
        </a:xfrm>
      </p:grpSpPr>
      <p:sp>
        <p:nvSpPr>
          <p:cNvPr id="368" name="Google Shape;368;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1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7" name="Shape 37"/>
        <p:cNvGrpSpPr/>
        <p:nvPr/>
      </p:nvGrpSpPr>
      <p:grpSpPr>
        <a:xfrm>
          <a:off x="0" y="0"/>
          <a:ext cx="0" cy="0"/>
          <a:chOff x="0" y="0"/>
          <a:chExt cx="0" cy="0"/>
        </a:xfrm>
      </p:grpSpPr>
      <p:sp>
        <p:nvSpPr>
          <p:cNvPr id="38" name="Google Shape;38;p15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8"/>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0" name="Google Shape;40;p158"/>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1" name="Google Shape;41;p15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73" name="Shape 373"/>
        <p:cNvGrpSpPr/>
        <p:nvPr/>
      </p:nvGrpSpPr>
      <p:grpSpPr>
        <a:xfrm>
          <a:off x="0" y="0"/>
          <a:ext cx="0" cy="0"/>
          <a:chOff x="0" y="0"/>
          <a:chExt cx="0" cy="0"/>
        </a:xfrm>
      </p:grpSpPr>
      <p:sp>
        <p:nvSpPr>
          <p:cNvPr id="374" name="Google Shape;374;p1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1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6" name="Google Shape;376;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79" name="Shape 379"/>
        <p:cNvGrpSpPr/>
        <p:nvPr/>
      </p:nvGrpSpPr>
      <p:grpSpPr>
        <a:xfrm>
          <a:off x="0" y="0"/>
          <a:ext cx="0" cy="0"/>
          <a:chOff x="0" y="0"/>
          <a:chExt cx="0" cy="0"/>
        </a:xfrm>
      </p:grpSpPr>
      <p:sp>
        <p:nvSpPr>
          <p:cNvPr id="380" name="Google Shape;38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1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1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386" name="Shape 386"/>
        <p:cNvGrpSpPr/>
        <p:nvPr/>
      </p:nvGrpSpPr>
      <p:grpSpPr>
        <a:xfrm>
          <a:off x="0" y="0"/>
          <a:ext cx="0" cy="0"/>
          <a:chOff x="0" y="0"/>
          <a:chExt cx="0" cy="0"/>
        </a:xfrm>
      </p:grpSpPr>
      <p:sp>
        <p:nvSpPr>
          <p:cNvPr id="387" name="Google Shape;387;p1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 name="Google Shape;388;p1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 name="Google Shape;389;p1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1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1" name="Google Shape;391;p1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5" name="Shape 395"/>
        <p:cNvGrpSpPr/>
        <p:nvPr/>
      </p:nvGrpSpPr>
      <p:grpSpPr>
        <a:xfrm>
          <a:off x="0" y="0"/>
          <a:ext cx="0" cy="0"/>
          <a:chOff x="0" y="0"/>
          <a:chExt cx="0" cy="0"/>
        </a:xfrm>
      </p:grpSpPr>
      <p:sp>
        <p:nvSpPr>
          <p:cNvPr id="396" name="Google Shape;396;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00" name="Shape 400"/>
        <p:cNvGrpSpPr/>
        <p:nvPr/>
      </p:nvGrpSpPr>
      <p:grpSpPr>
        <a:xfrm>
          <a:off x="0" y="0"/>
          <a:ext cx="0" cy="0"/>
          <a:chOff x="0" y="0"/>
          <a:chExt cx="0" cy="0"/>
        </a:xfrm>
      </p:grpSpPr>
      <p:sp>
        <p:nvSpPr>
          <p:cNvPr id="401" name="Google Shape;401;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2" name="Google Shape;402;p1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03" name="Google Shape;403;p1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4" name="Google Shape;404;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07" name="Shape 407"/>
        <p:cNvGrpSpPr/>
        <p:nvPr/>
      </p:nvGrpSpPr>
      <p:grpSpPr>
        <a:xfrm>
          <a:off x="0" y="0"/>
          <a:ext cx="0" cy="0"/>
          <a:chOff x="0" y="0"/>
          <a:chExt cx="0" cy="0"/>
        </a:xfrm>
      </p:grpSpPr>
      <p:sp>
        <p:nvSpPr>
          <p:cNvPr id="408" name="Google Shape;408;p1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138"/>
          <p:cNvSpPr/>
          <p:nvPr>
            <p:ph idx="2" type="pic"/>
          </p:nvPr>
        </p:nvSpPr>
        <p:spPr>
          <a:xfrm>
            <a:off x="5183188" y="987425"/>
            <a:ext cx="6172200" cy="4873625"/>
          </a:xfrm>
          <a:prstGeom prst="rect">
            <a:avLst/>
          </a:prstGeom>
          <a:noFill/>
          <a:ln>
            <a:noFill/>
          </a:ln>
        </p:spPr>
      </p:sp>
      <p:sp>
        <p:nvSpPr>
          <p:cNvPr id="410" name="Google Shape;410;p1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1" name="Google Shape;411;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414" name="Shape 414"/>
        <p:cNvGrpSpPr/>
        <p:nvPr/>
      </p:nvGrpSpPr>
      <p:grpSpPr>
        <a:xfrm>
          <a:off x="0" y="0"/>
          <a:ext cx="0" cy="0"/>
          <a:chOff x="0" y="0"/>
          <a:chExt cx="0" cy="0"/>
        </a:xfrm>
      </p:grpSpPr>
      <p:sp>
        <p:nvSpPr>
          <p:cNvPr id="415" name="Google Shape;415;p1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1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20" name="Shape 420"/>
        <p:cNvGrpSpPr/>
        <p:nvPr/>
      </p:nvGrpSpPr>
      <p:grpSpPr>
        <a:xfrm>
          <a:off x="0" y="0"/>
          <a:ext cx="0" cy="0"/>
          <a:chOff x="0" y="0"/>
          <a:chExt cx="0" cy="0"/>
        </a:xfrm>
      </p:grpSpPr>
      <p:sp>
        <p:nvSpPr>
          <p:cNvPr id="421" name="Google Shape;421;p1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2" name="Google Shape;422;p1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427" name="Shape 42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34" name="Shape 434"/>
        <p:cNvGrpSpPr/>
        <p:nvPr/>
      </p:nvGrpSpPr>
      <p:grpSpPr>
        <a:xfrm>
          <a:off x="0" y="0"/>
          <a:ext cx="0" cy="0"/>
          <a:chOff x="0" y="0"/>
          <a:chExt cx="0" cy="0"/>
        </a:xfrm>
      </p:grpSpPr>
      <p:sp>
        <p:nvSpPr>
          <p:cNvPr id="435" name="Google Shape;435;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4" name="Shape 44"/>
        <p:cNvGrpSpPr/>
        <p:nvPr/>
      </p:nvGrpSpPr>
      <p:grpSpPr>
        <a:xfrm>
          <a:off x="0" y="0"/>
          <a:ext cx="0" cy="0"/>
          <a:chOff x="0" y="0"/>
          <a:chExt cx="0" cy="0"/>
        </a:xfrm>
      </p:grpSpPr>
      <p:sp>
        <p:nvSpPr>
          <p:cNvPr id="45" name="Google Shape;45;p159"/>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9"/>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7" name="Google Shape;47;p159"/>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8" name="Google Shape;48;p159"/>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9" name="Google Shape;49;p159"/>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0" name="Google Shape;50;p15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438" name="Shape 438"/>
        <p:cNvGrpSpPr/>
        <p:nvPr/>
      </p:nvGrpSpPr>
      <p:grpSpPr>
        <a:xfrm>
          <a:off x="0" y="0"/>
          <a:ext cx="0" cy="0"/>
          <a:chOff x="0" y="0"/>
          <a:chExt cx="0" cy="0"/>
        </a:xfrm>
      </p:grpSpPr>
      <p:sp>
        <p:nvSpPr>
          <p:cNvPr id="439" name="Google Shape;439;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1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1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45" name="Shape 445"/>
        <p:cNvGrpSpPr/>
        <p:nvPr/>
      </p:nvGrpSpPr>
      <p:grpSpPr>
        <a:xfrm>
          <a:off x="0" y="0"/>
          <a:ext cx="0" cy="0"/>
          <a:chOff x="0" y="0"/>
          <a:chExt cx="0" cy="0"/>
        </a:xfrm>
      </p:grpSpPr>
      <p:sp>
        <p:nvSpPr>
          <p:cNvPr id="446" name="Google Shape;446;p1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1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8" name="Google Shape;448;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51" name="Shape 451"/>
        <p:cNvGrpSpPr/>
        <p:nvPr/>
      </p:nvGrpSpPr>
      <p:grpSpPr>
        <a:xfrm>
          <a:off x="0" y="0"/>
          <a:ext cx="0" cy="0"/>
          <a:chOff x="0" y="0"/>
          <a:chExt cx="0" cy="0"/>
        </a:xfrm>
      </p:grpSpPr>
      <p:sp>
        <p:nvSpPr>
          <p:cNvPr id="452" name="Google Shape;452;p1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3" name="Google Shape;453;p1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4" name="Google Shape;454;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 name="Google Shape;456;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457" name="Shape 457"/>
        <p:cNvGrpSpPr/>
        <p:nvPr/>
      </p:nvGrpSpPr>
      <p:grpSpPr>
        <a:xfrm>
          <a:off x="0" y="0"/>
          <a:ext cx="0" cy="0"/>
          <a:chOff x="0" y="0"/>
          <a:chExt cx="0" cy="0"/>
        </a:xfrm>
      </p:grpSpPr>
      <p:sp>
        <p:nvSpPr>
          <p:cNvPr id="458" name="Google Shape;458;p1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9" name="Google Shape;459;p1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63" name="Shape 463"/>
        <p:cNvGrpSpPr/>
        <p:nvPr/>
      </p:nvGrpSpPr>
      <p:grpSpPr>
        <a:xfrm>
          <a:off x="0" y="0"/>
          <a:ext cx="0" cy="0"/>
          <a:chOff x="0" y="0"/>
          <a:chExt cx="0" cy="0"/>
        </a:xfrm>
      </p:grpSpPr>
      <p:sp>
        <p:nvSpPr>
          <p:cNvPr id="464" name="Google Shape;464;p1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5" name="Google Shape;465;p1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6" name="Google Shape;466;p1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1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8" name="Google Shape;468;p1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472" name="Shape 472"/>
        <p:cNvGrpSpPr/>
        <p:nvPr/>
      </p:nvGrpSpPr>
      <p:grpSpPr>
        <a:xfrm>
          <a:off x="0" y="0"/>
          <a:ext cx="0" cy="0"/>
          <a:chOff x="0" y="0"/>
          <a:chExt cx="0" cy="0"/>
        </a:xfrm>
      </p:grpSpPr>
      <p:sp>
        <p:nvSpPr>
          <p:cNvPr id="473" name="Google Shape;473;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4" name="Google Shape;474;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77" name="Shape 477"/>
        <p:cNvGrpSpPr/>
        <p:nvPr/>
      </p:nvGrpSpPr>
      <p:grpSpPr>
        <a:xfrm>
          <a:off x="0" y="0"/>
          <a:ext cx="0" cy="0"/>
          <a:chOff x="0" y="0"/>
          <a:chExt cx="0" cy="0"/>
        </a:xfrm>
      </p:grpSpPr>
      <p:sp>
        <p:nvSpPr>
          <p:cNvPr id="478" name="Google Shape;478;p1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1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0" name="Google Shape;480;p1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1" name="Google Shape;481;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 name="Google Shape;482;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 name="Google Shape;483;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484" name="Shape 484"/>
        <p:cNvGrpSpPr/>
        <p:nvPr/>
      </p:nvGrpSpPr>
      <p:grpSpPr>
        <a:xfrm>
          <a:off x="0" y="0"/>
          <a:ext cx="0" cy="0"/>
          <a:chOff x="0" y="0"/>
          <a:chExt cx="0" cy="0"/>
        </a:xfrm>
      </p:grpSpPr>
      <p:sp>
        <p:nvSpPr>
          <p:cNvPr id="485" name="Google Shape;485;p1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6" name="Google Shape;486;p145"/>
          <p:cNvSpPr/>
          <p:nvPr>
            <p:ph idx="2" type="pic"/>
          </p:nvPr>
        </p:nvSpPr>
        <p:spPr>
          <a:xfrm>
            <a:off x="5183188" y="987425"/>
            <a:ext cx="6172200" cy="4873625"/>
          </a:xfrm>
          <a:prstGeom prst="rect">
            <a:avLst/>
          </a:prstGeom>
          <a:noFill/>
          <a:ln>
            <a:noFill/>
          </a:ln>
        </p:spPr>
      </p:sp>
      <p:sp>
        <p:nvSpPr>
          <p:cNvPr id="487" name="Google Shape;487;p1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8" name="Google Shape;488;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9" name="Google Shape;489;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0" name="Google Shape;490;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491" name="Shape 491"/>
        <p:cNvGrpSpPr/>
        <p:nvPr/>
      </p:nvGrpSpPr>
      <p:grpSpPr>
        <a:xfrm>
          <a:off x="0" y="0"/>
          <a:ext cx="0" cy="0"/>
          <a:chOff x="0" y="0"/>
          <a:chExt cx="0" cy="0"/>
        </a:xfrm>
      </p:grpSpPr>
      <p:sp>
        <p:nvSpPr>
          <p:cNvPr id="492" name="Google Shape;492;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1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 name="Google Shape;495;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97" name="Shape 497"/>
        <p:cNvGrpSpPr/>
        <p:nvPr/>
      </p:nvGrpSpPr>
      <p:grpSpPr>
        <a:xfrm>
          <a:off x="0" y="0"/>
          <a:ext cx="0" cy="0"/>
          <a:chOff x="0" y="0"/>
          <a:chExt cx="0" cy="0"/>
        </a:xfrm>
      </p:grpSpPr>
      <p:sp>
        <p:nvSpPr>
          <p:cNvPr id="498" name="Google Shape;498;p1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9" name="Google Shape;499;p1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3" name="Shape 53"/>
        <p:cNvGrpSpPr/>
        <p:nvPr/>
      </p:nvGrpSpPr>
      <p:grpSpPr>
        <a:xfrm>
          <a:off x="0" y="0"/>
          <a:ext cx="0" cy="0"/>
          <a:chOff x="0" y="0"/>
          <a:chExt cx="0" cy="0"/>
        </a:xfrm>
      </p:grpSpPr>
      <p:sp>
        <p:nvSpPr>
          <p:cNvPr id="54" name="Google Shape;54;p16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509" name="Shape 509"/>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0" name="Shape 510"/>
        <p:cNvGrpSpPr/>
        <p:nvPr/>
      </p:nvGrpSpPr>
      <p:grpSpPr>
        <a:xfrm>
          <a:off x="0" y="0"/>
          <a:ext cx="0" cy="0"/>
          <a:chOff x="0" y="0"/>
          <a:chExt cx="0" cy="0"/>
        </a:xfrm>
      </p:grpSpPr>
      <p:sp>
        <p:nvSpPr>
          <p:cNvPr id="511" name="Google Shape;511;p12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2" name="Google Shape;512;p12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 name="Google Shape;513;p12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4" name="Shape 514"/>
        <p:cNvGrpSpPr/>
        <p:nvPr/>
      </p:nvGrpSpPr>
      <p:grpSpPr>
        <a:xfrm>
          <a:off x="0" y="0"/>
          <a:ext cx="0" cy="0"/>
          <a:chOff x="0" y="0"/>
          <a:chExt cx="0" cy="0"/>
        </a:xfrm>
      </p:grpSpPr>
      <p:grpSp>
        <p:nvGrpSpPr>
          <p:cNvPr id="515" name="Google Shape;515;p126"/>
          <p:cNvGrpSpPr/>
          <p:nvPr/>
        </p:nvGrpSpPr>
        <p:grpSpPr>
          <a:xfrm>
            <a:off x="-329674" y="-59376"/>
            <a:ext cx="12515851" cy="6923798"/>
            <a:chOff x="-329674" y="-51881"/>
            <a:chExt cx="12515851" cy="6923798"/>
          </a:xfrm>
        </p:grpSpPr>
        <p:sp>
          <p:nvSpPr>
            <p:cNvPr id="516" name="Google Shape;516;p126"/>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6"/>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6"/>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6"/>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6"/>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6"/>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6"/>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6"/>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6"/>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6"/>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6"/>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6"/>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6"/>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6"/>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6"/>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6"/>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6"/>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6"/>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6"/>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26"/>
          <p:cNvGrpSpPr/>
          <p:nvPr/>
        </p:nvGrpSpPr>
        <p:grpSpPr>
          <a:xfrm>
            <a:off x="1669293" y="1186483"/>
            <a:ext cx="8848345" cy="4477933"/>
            <a:chOff x="1669293" y="1186483"/>
            <a:chExt cx="8848345" cy="4477933"/>
          </a:xfrm>
        </p:grpSpPr>
        <p:sp>
          <p:nvSpPr>
            <p:cNvPr id="536" name="Google Shape;536;p126"/>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6"/>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6"/>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126"/>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 name="Google Shape;540;p126"/>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541" name="Google Shape;541;p12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2" name="Google Shape;542;p12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12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4" name="Shape 544"/>
        <p:cNvGrpSpPr/>
        <p:nvPr/>
      </p:nvGrpSpPr>
      <p:grpSpPr>
        <a:xfrm>
          <a:off x="0" y="0"/>
          <a:ext cx="0" cy="0"/>
          <a:chOff x="0" y="0"/>
          <a:chExt cx="0" cy="0"/>
        </a:xfrm>
      </p:grpSpPr>
      <p:grpSp>
        <p:nvGrpSpPr>
          <p:cNvPr id="545" name="Google Shape;545;p204"/>
          <p:cNvGrpSpPr/>
          <p:nvPr/>
        </p:nvGrpSpPr>
        <p:grpSpPr>
          <a:xfrm>
            <a:off x="-417513" y="0"/>
            <a:ext cx="12584114" cy="6853238"/>
            <a:chOff x="-417513" y="0"/>
            <a:chExt cx="12584114" cy="6853238"/>
          </a:xfrm>
        </p:grpSpPr>
        <p:sp>
          <p:nvSpPr>
            <p:cNvPr id="546" name="Google Shape;546;p20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04"/>
          <p:cNvGrpSpPr/>
          <p:nvPr/>
        </p:nvGrpSpPr>
        <p:grpSpPr>
          <a:xfrm>
            <a:off x="800144" y="1699589"/>
            <a:ext cx="3674476" cy="3470421"/>
            <a:chOff x="697883" y="1816768"/>
            <a:chExt cx="3674476" cy="3470421"/>
          </a:xfrm>
        </p:grpSpPr>
        <p:sp>
          <p:nvSpPr>
            <p:cNvPr id="568" name="Google Shape;568;p20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20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2" name="Google Shape;572;p20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573" name="Google Shape;573;p20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4" name="Google Shape;574;p20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5" name="Google Shape;575;p20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6" name="Shape 576"/>
        <p:cNvGrpSpPr/>
        <p:nvPr/>
      </p:nvGrpSpPr>
      <p:grpSpPr>
        <a:xfrm>
          <a:off x="0" y="0"/>
          <a:ext cx="0" cy="0"/>
          <a:chOff x="0" y="0"/>
          <a:chExt cx="0" cy="0"/>
        </a:xfrm>
      </p:grpSpPr>
      <p:grpSp>
        <p:nvGrpSpPr>
          <p:cNvPr id="577" name="Google Shape;577;p205"/>
          <p:cNvGrpSpPr/>
          <p:nvPr/>
        </p:nvGrpSpPr>
        <p:grpSpPr>
          <a:xfrm>
            <a:off x="-329674" y="-59376"/>
            <a:ext cx="12515851" cy="6923798"/>
            <a:chOff x="-329674" y="-51881"/>
            <a:chExt cx="12515851" cy="6923798"/>
          </a:xfrm>
        </p:grpSpPr>
        <p:sp>
          <p:nvSpPr>
            <p:cNvPr id="578" name="Google Shape;578;p20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05"/>
          <p:cNvGrpSpPr/>
          <p:nvPr/>
        </p:nvGrpSpPr>
        <p:grpSpPr>
          <a:xfrm>
            <a:off x="3259545" y="1186483"/>
            <a:ext cx="5666145" cy="4477933"/>
            <a:chOff x="3259545" y="1186483"/>
            <a:chExt cx="5666145" cy="4477933"/>
          </a:xfrm>
        </p:grpSpPr>
        <p:sp>
          <p:nvSpPr>
            <p:cNvPr id="598" name="Google Shape;598;p205"/>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5"/>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5"/>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205"/>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2" name="Google Shape;602;p205"/>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603" name="Google Shape;603;p20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4" name="Google Shape;604;p20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 name="Google Shape;605;p20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6" name="Shape 606"/>
        <p:cNvGrpSpPr/>
        <p:nvPr/>
      </p:nvGrpSpPr>
      <p:grpSpPr>
        <a:xfrm>
          <a:off x="0" y="0"/>
          <a:ext cx="0" cy="0"/>
          <a:chOff x="0" y="0"/>
          <a:chExt cx="0" cy="0"/>
        </a:xfrm>
      </p:grpSpPr>
      <p:grpSp>
        <p:nvGrpSpPr>
          <p:cNvPr id="607" name="Google Shape;607;p206"/>
          <p:cNvGrpSpPr/>
          <p:nvPr/>
        </p:nvGrpSpPr>
        <p:grpSpPr>
          <a:xfrm>
            <a:off x="-417513" y="0"/>
            <a:ext cx="12584114" cy="6853238"/>
            <a:chOff x="-417513" y="0"/>
            <a:chExt cx="12584114" cy="6853238"/>
          </a:xfrm>
        </p:grpSpPr>
        <p:sp>
          <p:nvSpPr>
            <p:cNvPr id="608" name="Google Shape;608;p20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06"/>
          <p:cNvGrpSpPr/>
          <p:nvPr/>
        </p:nvGrpSpPr>
        <p:grpSpPr>
          <a:xfrm>
            <a:off x="800144" y="1699589"/>
            <a:ext cx="3674476" cy="3470421"/>
            <a:chOff x="697883" y="1816768"/>
            <a:chExt cx="3674476" cy="3470421"/>
          </a:xfrm>
        </p:grpSpPr>
        <p:sp>
          <p:nvSpPr>
            <p:cNvPr id="630" name="Google Shape;630;p20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20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635" name="Google Shape;635;p206"/>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636" name="Google Shape;636;p20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 name="Google Shape;637;p20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 name="Google Shape;638;p20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9" name="Shape 639"/>
        <p:cNvGrpSpPr/>
        <p:nvPr/>
      </p:nvGrpSpPr>
      <p:grpSpPr>
        <a:xfrm>
          <a:off x="0" y="0"/>
          <a:ext cx="0" cy="0"/>
          <a:chOff x="0" y="0"/>
          <a:chExt cx="0" cy="0"/>
        </a:xfrm>
      </p:grpSpPr>
      <p:grpSp>
        <p:nvGrpSpPr>
          <p:cNvPr id="640" name="Google Shape;640;p207"/>
          <p:cNvGrpSpPr/>
          <p:nvPr/>
        </p:nvGrpSpPr>
        <p:grpSpPr>
          <a:xfrm>
            <a:off x="-417513" y="0"/>
            <a:ext cx="12584114" cy="6853238"/>
            <a:chOff x="-417513" y="0"/>
            <a:chExt cx="12584114" cy="6853238"/>
          </a:xfrm>
        </p:grpSpPr>
        <p:sp>
          <p:nvSpPr>
            <p:cNvPr id="641" name="Google Shape;641;p20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07"/>
          <p:cNvGrpSpPr/>
          <p:nvPr/>
        </p:nvGrpSpPr>
        <p:grpSpPr>
          <a:xfrm>
            <a:off x="800144" y="1699589"/>
            <a:ext cx="3674476" cy="3470421"/>
            <a:chOff x="697883" y="1816768"/>
            <a:chExt cx="3674476" cy="3470421"/>
          </a:xfrm>
        </p:grpSpPr>
        <p:sp>
          <p:nvSpPr>
            <p:cNvPr id="663" name="Google Shape;663;p20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07"/>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207"/>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668" name="Google Shape;668;p207"/>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669" name="Google Shape;669;p207"/>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670" name="Google Shape;670;p207"/>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671" name="Google Shape;671;p20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2" name="Google Shape;672;p20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20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4" name="Shape 674"/>
        <p:cNvGrpSpPr/>
        <p:nvPr/>
      </p:nvGrpSpPr>
      <p:grpSpPr>
        <a:xfrm>
          <a:off x="0" y="0"/>
          <a:ext cx="0" cy="0"/>
          <a:chOff x="0" y="0"/>
          <a:chExt cx="0" cy="0"/>
        </a:xfrm>
      </p:grpSpPr>
      <p:grpSp>
        <p:nvGrpSpPr>
          <p:cNvPr id="675" name="Google Shape;675;p208"/>
          <p:cNvGrpSpPr/>
          <p:nvPr/>
        </p:nvGrpSpPr>
        <p:grpSpPr>
          <a:xfrm>
            <a:off x="-417513" y="0"/>
            <a:ext cx="12584114" cy="6853238"/>
            <a:chOff x="-417513" y="0"/>
            <a:chExt cx="12584114" cy="6853238"/>
          </a:xfrm>
        </p:grpSpPr>
        <p:sp>
          <p:nvSpPr>
            <p:cNvPr id="676" name="Google Shape;676;p20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08"/>
          <p:cNvGrpSpPr/>
          <p:nvPr/>
        </p:nvGrpSpPr>
        <p:grpSpPr>
          <a:xfrm>
            <a:off x="800144" y="1699589"/>
            <a:ext cx="3674476" cy="3470421"/>
            <a:chOff x="697883" y="1816768"/>
            <a:chExt cx="3674476" cy="3470421"/>
          </a:xfrm>
        </p:grpSpPr>
        <p:sp>
          <p:nvSpPr>
            <p:cNvPr id="698" name="Google Shape;698;p20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08"/>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2" name="Google Shape;702;p20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 name="Google Shape;703;p20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20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5" name="Shape 705"/>
        <p:cNvGrpSpPr/>
        <p:nvPr/>
      </p:nvGrpSpPr>
      <p:grpSpPr>
        <a:xfrm>
          <a:off x="0" y="0"/>
          <a:ext cx="0" cy="0"/>
          <a:chOff x="0" y="0"/>
          <a:chExt cx="0" cy="0"/>
        </a:xfrm>
      </p:grpSpPr>
      <p:grpSp>
        <p:nvGrpSpPr>
          <p:cNvPr id="706" name="Google Shape;706;p209"/>
          <p:cNvGrpSpPr/>
          <p:nvPr/>
        </p:nvGrpSpPr>
        <p:grpSpPr>
          <a:xfrm>
            <a:off x="-417513" y="0"/>
            <a:ext cx="12584114" cy="6853238"/>
            <a:chOff x="-417513" y="0"/>
            <a:chExt cx="12584114" cy="6853238"/>
          </a:xfrm>
        </p:grpSpPr>
        <p:sp>
          <p:nvSpPr>
            <p:cNvPr id="707" name="Google Shape;707;p20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09"/>
          <p:cNvGrpSpPr/>
          <p:nvPr/>
        </p:nvGrpSpPr>
        <p:grpSpPr>
          <a:xfrm>
            <a:off x="800144" y="1699589"/>
            <a:ext cx="3674476" cy="3470421"/>
            <a:chOff x="697883" y="1816768"/>
            <a:chExt cx="3674476" cy="3470421"/>
          </a:xfrm>
        </p:grpSpPr>
        <p:sp>
          <p:nvSpPr>
            <p:cNvPr id="729" name="Google Shape;729;p20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209"/>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3" name="Google Shape;733;p209"/>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34" name="Google Shape;734;p209"/>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735" name="Google Shape;735;p20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 name="Google Shape;736;p20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20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8" name="Shape 738"/>
        <p:cNvGrpSpPr/>
        <p:nvPr/>
      </p:nvGrpSpPr>
      <p:grpSpPr>
        <a:xfrm>
          <a:off x="0" y="0"/>
          <a:ext cx="0" cy="0"/>
          <a:chOff x="0" y="0"/>
          <a:chExt cx="0" cy="0"/>
        </a:xfrm>
      </p:grpSpPr>
      <p:grpSp>
        <p:nvGrpSpPr>
          <p:cNvPr id="739" name="Google Shape;739;p210"/>
          <p:cNvGrpSpPr/>
          <p:nvPr/>
        </p:nvGrpSpPr>
        <p:grpSpPr>
          <a:xfrm>
            <a:off x="-329674" y="-59376"/>
            <a:ext cx="12515851" cy="6923798"/>
            <a:chOff x="-329674" y="-51881"/>
            <a:chExt cx="12515851" cy="6923798"/>
          </a:xfrm>
        </p:grpSpPr>
        <p:sp>
          <p:nvSpPr>
            <p:cNvPr id="740" name="Google Shape;740;p2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10"/>
          <p:cNvGrpSpPr/>
          <p:nvPr/>
        </p:nvGrpSpPr>
        <p:grpSpPr>
          <a:xfrm>
            <a:off x="805336" y="1698331"/>
            <a:ext cx="5941540" cy="3470421"/>
            <a:chOff x="805336" y="1698331"/>
            <a:chExt cx="5941540" cy="3470421"/>
          </a:xfrm>
        </p:grpSpPr>
        <p:sp>
          <p:nvSpPr>
            <p:cNvPr id="760" name="Google Shape;760;p210"/>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0"/>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0"/>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10"/>
          <p:cNvSpPr/>
          <p:nvPr>
            <p:ph idx="2" type="pic"/>
          </p:nvPr>
        </p:nvSpPr>
        <p:spPr>
          <a:xfrm>
            <a:off x="7543510" y="0"/>
            <a:ext cx="4648490" cy="6858000"/>
          </a:xfrm>
          <a:prstGeom prst="rect">
            <a:avLst/>
          </a:prstGeom>
          <a:solidFill>
            <a:srgbClr val="FEFEFE"/>
          </a:solidFill>
          <a:ln>
            <a:noFill/>
          </a:ln>
        </p:spPr>
      </p:sp>
      <p:sp>
        <p:nvSpPr>
          <p:cNvPr id="764" name="Google Shape;764;p210"/>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5" name="Google Shape;765;p210"/>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766" name="Google Shape;766;p21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210"/>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 name="Google Shape;768;p210"/>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8" name="Shape 58"/>
        <p:cNvGrpSpPr/>
        <p:nvPr/>
      </p:nvGrpSpPr>
      <p:grpSpPr>
        <a:xfrm>
          <a:off x="0" y="0"/>
          <a:ext cx="0" cy="0"/>
          <a:chOff x="0" y="0"/>
          <a:chExt cx="0" cy="0"/>
        </a:xfrm>
      </p:grpSpPr>
      <p:sp>
        <p:nvSpPr>
          <p:cNvPr id="59" name="Google Shape;59;p161"/>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1"/>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161"/>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16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9" name="Shape 769"/>
        <p:cNvGrpSpPr/>
        <p:nvPr/>
      </p:nvGrpSpPr>
      <p:grpSpPr>
        <a:xfrm>
          <a:off x="0" y="0"/>
          <a:ext cx="0" cy="0"/>
          <a:chOff x="0" y="0"/>
          <a:chExt cx="0" cy="0"/>
        </a:xfrm>
      </p:grpSpPr>
      <p:grpSp>
        <p:nvGrpSpPr>
          <p:cNvPr id="770" name="Google Shape;770;p211"/>
          <p:cNvGrpSpPr/>
          <p:nvPr/>
        </p:nvGrpSpPr>
        <p:grpSpPr>
          <a:xfrm>
            <a:off x="-417513" y="0"/>
            <a:ext cx="12584114" cy="6853238"/>
            <a:chOff x="-417513" y="0"/>
            <a:chExt cx="12584114" cy="6853238"/>
          </a:xfrm>
        </p:grpSpPr>
        <p:sp>
          <p:nvSpPr>
            <p:cNvPr id="771" name="Google Shape;771;p2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211"/>
          <p:cNvGrpSpPr/>
          <p:nvPr/>
        </p:nvGrpSpPr>
        <p:grpSpPr>
          <a:xfrm>
            <a:off x="800144" y="1699589"/>
            <a:ext cx="3674476" cy="3470421"/>
            <a:chOff x="697883" y="1816768"/>
            <a:chExt cx="3674476" cy="3470421"/>
          </a:xfrm>
        </p:grpSpPr>
        <p:sp>
          <p:nvSpPr>
            <p:cNvPr id="793" name="Google Shape;793;p21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211"/>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7" name="Google Shape;797;p211"/>
          <p:cNvSpPr txBox="1"/>
          <p:nvPr>
            <p:ph idx="1" type="body"/>
          </p:nvPr>
        </p:nvSpPr>
        <p:spPr>
          <a:xfrm rot="5400000">
            <a:off x="5618955" y="285747"/>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98" name="Google Shape;798;p21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9" name="Google Shape;799;p21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 name="Google Shape;800;p21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1" name="Shape 801"/>
        <p:cNvGrpSpPr/>
        <p:nvPr/>
      </p:nvGrpSpPr>
      <p:grpSpPr>
        <a:xfrm>
          <a:off x="0" y="0"/>
          <a:ext cx="0" cy="0"/>
          <a:chOff x="0" y="0"/>
          <a:chExt cx="0" cy="0"/>
        </a:xfrm>
      </p:grpSpPr>
      <p:grpSp>
        <p:nvGrpSpPr>
          <p:cNvPr id="802" name="Google Shape;802;p212"/>
          <p:cNvGrpSpPr/>
          <p:nvPr/>
        </p:nvGrpSpPr>
        <p:grpSpPr>
          <a:xfrm flipH="1">
            <a:off x="0" y="0"/>
            <a:ext cx="12584114" cy="6853238"/>
            <a:chOff x="-417513" y="0"/>
            <a:chExt cx="12584114" cy="6853238"/>
          </a:xfrm>
        </p:grpSpPr>
        <p:sp>
          <p:nvSpPr>
            <p:cNvPr id="803" name="Google Shape;803;p21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12"/>
          <p:cNvGrpSpPr/>
          <p:nvPr/>
        </p:nvGrpSpPr>
        <p:grpSpPr>
          <a:xfrm>
            <a:off x="7718948" y="1699589"/>
            <a:ext cx="3674476" cy="3470421"/>
            <a:chOff x="697883" y="1816768"/>
            <a:chExt cx="3674476" cy="3470421"/>
          </a:xfrm>
        </p:grpSpPr>
        <p:sp>
          <p:nvSpPr>
            <p:cNvPr id="825" name="Google Shape;825;p21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212"/>
          <p:cNvSpPr txBox="1"/>
          <p:nvPr>
            <p:ph type="title"/>
          </p:nvPr>
        </p:nvSpPr>
        <p:spPr>
          <a:xfrm rot="5400000">
            <a:off x="8329814" y="1827549"/>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9" name="Google Shape;829;p212"/>
          <p:cNvSpPr txBox="1"/>
          <p:nvPr>
            <p:ph idx="1" type="body"/>
          </p:nvPr>
        </p:nvSpPr>
        <p:spPr>
          <a:xfrm rot="5400000">
            <a:off x="1308407" y="292785"/>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830" name="Google Shape;830;p21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 name="Google Shape;831;p21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21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839" name="Shape 839"/>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840" name="Shape 840"/>
        <p:cNvGrpSpPr/>
        <p:nvPr/>
      </p:nvGrpSpPr>
      <p:grpSpPr>
        <a:xfrm>
          <a:off x="0" y="0"/>
          <a:ext cx="0" cy="0"/>
          <a:chOff x="0" y="0"/>
          <a:chExt cx="0" cy="0"/>
        </a:xfrm>
      </p:grpSpPr>
      <p:sp>
        <p:nvSpPr>
          <p:cNvPr id="841" name="Google Shape;841;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45" name="Shape 845"/>
        <p:cNvGrpSpPr/>
        <p:nvPr/>
      </p:nvGrpSpPr>
      <p:grpSpPr>
        <a:xfrm>
          <a:off x="0" y="0"/>
          <a:ext cx="0" cy="0"/>
          <a:chOff x="0" y="0"/>
          <a:chExt cx="0" cy="0"/>
        </a:xfrm>
      </p:grpSpPr>
      <p:sp>
        <p:nvSpPr>
          <p:cNvPr id="846" name="Google Shape;846;p1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7" name="Google Shape;847;p1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48" name="Google Shape;848;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 name="Google Shape;849;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0" name="Google Shape;850;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851" name="Shape 851"/>
        <p:cNvGrpSpPr/>
        <p:nvPr/>
      </p:nvGrpSpPr>
      <p:grpSpPr>
        <a:xfrm>
          <a:off x="0" y="0"/>
          <a:ext cx="0" cy="0"/>
          <a:chOff x="0" y="0"/>
          <a:chExt cx="0" cy="0"/>
        </a:xfrm>
      </p:grpSpPr>
      <p:sp>
        <p:nvSpPr>
          <p:cNvPr id="852" name="Google Shape;852;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3" name="Google Shape;853;p1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4" name="Google Shape;854;p1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 name="Google Shape;855;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6" name="Google Shape;856;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7" name="Google Shape;857;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858" name="Shape 858"/>
        <p:cNvGrpSpPr/>
        <p:nvPr/>
      </p:nvGrpSpPr>
      <p:grpSpPr>
        <a:xfrm>
          <a:off x="0" y="0"/>
          <a:ext cx="0" cy="0"/>
          <a:chOff x="0" y="0"/>
          <a:chExt cx="0" cy="0"/>
        </a:xfrm>
      </p:grpSpPr>
      <p:sp>
        <p:nvSpPr>
          <p:cNvPr id="859" name="Google Shape;859;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0" name="Google Shape;860;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1" name="Google Shape;861;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2" name="Google Shape;862;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64" name="Shape 864"/>
        <p:cNvGrpSpPr/>
        <p:nvPr/>
      </p:nvGrpSpPr>
      <p:grpSpPr>
        <a:xfrm>
          <a:off x="0" y="0"/>
          <a:ext cx="0" cy="0"/>
          <a:chOff x="0" y="0"/>
          <a:chExt cx="0" cy="0"/>
        </a:xfrm>
      </p:grpSpPr>
      <p:sp>
        <p:nvSpPr>
          <p:cNvPr id="865" name="Google Shape;865;p1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6" name="Google Shape;866;p1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67" name="Google Shape;867;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8" name="Google Shape;868;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9" name="Google Shape;869;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870" name="Shape 870"/>
        <p:cNvGrpSpPr/>
        <p:nvPr/>
      </p:nvGrpSpPr>
      <p:grpSpPr>
        <a:xfrm>
          <a:off x="0" y="0"/>
          <a:ext cx="0" cy="0"/>
          <a:chOff x="0" y="0"/>
          <a:chExt cx="0" cy="0"/>
        </a:xfrm>
      </p:grpSpPr>
      <p:sp>
        <p:nvSpPr>
          <p:cNvPr id="871" name="Google Shape;871;p1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2" name="Google Shape;872;p1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3" name="Google Shape;873;p1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4" name="Google Shape;874;p1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5" name="Google Shape;875;p1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6" name="Google Shape;876;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7" name="Google Shape;877;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8" name="Google Shape;878;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79" name="Shape 879"/>
        <p:cNvGrpSpPr/>
        <p:nvPr/>
      </p:nvGrpSpPr>
      <p:grpSpPr>
        <a:xfrm>
          <a:off x="0" y="0"/>
          <a:ext cx="0" cy="0"/>
          <a:chOff x="0" y="0"/>
          <a:chExt cx="0" cy="0"/>
        </a:xfrm>
      </p:grpSpPr>
      <p:sp>
        <p:nvSpPr>
          <p:cNvPr id="880" name="Google Shape;880;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1" name="Google Shape;881;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2" name="Google Shape;882;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5" name="Shape 65"/>
        <p:cNvGrpSpPr/>
        <p:nvPr/>
      </p:nvGrpSpPr>
      <p:grpSpPr>
        <a:xfrm>
          <a:off x="0" y="0"/>
          <a:ext cx="0" cy="0"/>
          <a:chOff x="0" y="0"/>
          <a:chExt cx="0" cy="0"/>
        </a:xfrm>
      </p:grpSpPr>
      <p:sp>
        <p:nvSpPr>
          <p:cNvPr id="66" name="Google Shape;66;p162"/>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2"/>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162"/>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16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83" name="Shape 883"/>
        <p:cNvGrpSpPr/>
        <p:nvPr/>
      </p:nvGrpSpPr>
      <p:grpSpPr>
        <a:xfrm>
          <a:off x="0" y="0"/>
          <a:ext cx="0" cy="0"/>
          <a:chOff x="0" y="0"/>
          <a:chExt cx="0" cy="0"/>
        </a:xfrm>
      </p:grpSpPr>
      <p:sp>
        <p:nvSpPr>
          <p:cNvPr id="884" name="Google Shape;884;p1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5" name="Google Shape;885;p1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86" name="Google Shape;886;p1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7" name="Google Shape;887;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8" name="Google Shape;888;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9" name="Google Shape;889;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90" name="Shape 890"/>
        <p:cNvGrpSpPr/>
        <p:nvPr/>
      </p:nvGrpSpPr>
      <p:grpSpPr>
        <a:xfrm>
          <a:off x="0" y="0"/>
          <a:ext cx="0" cy="0"/>
          <a:chOff x="0" y="0"/>
          <a:chExt cx="0" cy="0"/>
        </a:xfrm>
      </p:grpSpPr>
      <p:sp>
        <p:nvSpPr>
          <p:cNvPr id="891" name="Google Shape;891;p1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2" name="Google Shape;892;p152"/>
          <p:cNvSpPr/>
          <p:nvPr>
            <p:ph idx="2" type="pic"/>
          </p:nvPr>
        </p:nvSpPr>
        <p:spPr>
          <a:xfrm>
            <a:off x="5183188" y="987425"/>
            <a:ext cx="6172200" cy="4873625"/>
          </a:xfrm>
          <a:prstGeom prst="rect">
            <a:avLst/>
          </a:prstGeom>
          <a:noFill/>
          <a:ln>
            <a:noFill/>
          </a:ln>
        </p:spPr>
      </p:sp>
      <p:sp>
        <p:nvSpPr>
          <p:cNvPr id="893" name="Google Shape;893;p1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94" name="Google Shape;894;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6" name="Google Shape;896;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897" name="Shape 897"/>
        <p:cNvGrpSpPr/>
        <p:nvPr/>
      </p:nvGrpSpPr>
      <p:grpSpPr>
        <a:xfrm>
          <a:off x="0" y="0"/>
          <a:ext cx="0" cy="0"/>
          <a:chOff x="0" y="0"/>
          <a:chExt cx="0" cy="0"/>
        </a:xfrm>
      </p:grpSpPr>
      <p:sp>
        <p:nvSpPr>
          <p:cNvPr id="898" name="Google Shape;898;p1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9" name="Google Shape;899;p1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0" name="Google Shape;900;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1" name="Google Shape;901;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2" name="Google Shape;902;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03" name="Shape 903"/>
        <p:cNvGrpSpPr/>
        <p:nvPr/>
      </p:nvGrpSpPr>
      <p:grpSpPr>
        <a:xfrm>
          <a:off x="0" y="0"/>
          <a:ext cx="0" cy="0"/>
          <a:chOff x="0" y="0"/>
          <a:chExt cx="0" cy="0"/>
        </a:xfrm>
      </p:grpSpPr>
      <p:sp>
        <p:nvSpPr>
          <p:cNvPr id="904" name="Google Shape;904;p1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5" name="Google Shape;905;p1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7" name="Google Shape;907;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8" name="Google Shape;908;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howMasterSp="0">
  <p:cSld name="Custom">
    <p:spTree>
      <p:nvGrpSpPr>
        <p:cNvPr id="910" name="Shape 910"/>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7" name="Shape 917"/>
        <p:cNvGrpSpPr/>
        <p:nvPr/>
      </p:nvGrpSpPr>
      <p:grpSpPr>
        <a:xfrm>
          <a:off x="0" y="0"/>
          <a:ext cx="0" cy="0"/>
          <a:chOff x="0" y="0"/>
          <a:chExt cx="0" cy="0"/>
        </a:xfrm>
      </p:grpSpPr>
      <p:pic>
        <p:nvPicPr>
          <p:cNvPr descr="Celestia-R1---OverlayContentHD.png" id="918" name="Google Shape;918;p12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19" name="Google Shape;919;p12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0" name="Google Shape;920;p12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1" name="Google Shape;921;p12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22" name="Shape 922"/>
        <p:cNvGrpSpPr/>
        <p:nvPr/>
      </p:nvGrpSpPr>
      <p:grpSpPr>
        <a:xfrm>
          <a:off x="0" y="0"/>
          <a:ext cx="0" cy="0"/>
          <a:chOff x="0" y="0"/>
          <a:chExt cx="0" cy="0"/>
        </a:xfrm>
      </p:grpSpPr>
      <p:pic>
        <p:nvPicPr>
          <p:cNvPr descr="Celestia-R1---OverlayTitleHD.png" id="923" name="Google Shape;923;p18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924" name="Google Shape;924;p188"/>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5" name="Google Shape;925;p188"/>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926" name="Google Shape;926;p188"/>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7" name="Google Shape;927;p188"/>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8" name="Google Shape;928;p188"/>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9" name="Shape 929"/>
        <p:cNvGrpSpPr/>
        <p:nvPr/>
      </p:nvGrpSpPr>
      <p:grpSpPr>
        <a:xfrm>
          <a:off x="0" y="0"/>
          <a:ext cx="0" cy="0"/>
          <a:chOff x="0" y="0"/>
          <a:chExt cx="0" cy="0"/>
        </a:xfrm>
      </p:grpSpPr>
      <p:pic>
        <p:nvPicPr>
          <p:cNvPr descr="Celestia-R1---OverlayContentHD.png" id="930" name="Google Shape;930;p18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1" name="Google Shape;931;p18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189"/>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33" name="Google Shape;933;p18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4" name="Google Shape;934;p18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5" name="Google Shape;935;p18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6" name="Shape 936"/>
        <p:cNvGrpSpPr/>
        <p:nvPr/>
      </p:nvGrpSpPr>
      <p:grpSpPr>
        <a:xfrm>
          <a:off x="0" y="0"/>
          <a:ext cx="0" cy="0"/>
          <a:chOff x="0" y="0"/>
          <a:chExt cx="0" cy="0"/>
        </a:xfrm>
      </p:grpSpPr>
      <p:pic>
        <p:nvPicPr>
          <p:cNvPr descr="Celestia-R1---OverlayContentHD.png" id="937" name="Google Shape;937;p19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8" name="Google Shape;938;p190"/>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9" name="Google Shape;939;p190"/>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40" name="Google Shape;940;p19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1" name="Google Shape;941;p19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2" name="Google Shape;942;p19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3" name="Shape 943"/>
        <p:cNvGrpSpPr/>
        <p:nvPr/>
      </p:nvGrpSpPr>
      <p:grpSpPr>
        <a:xfrm>
          <a:off x="0" y="0"/>
          <a:ext cx="0" cy="0"/>
          <a:chOff x="0" y="0"/>
          <a:chExt cx="0" cy="0"/>
        </a:xfrm>
      </p:grpSpPr>
      <p:pic>
        <p:nvPicPr>
          <p:cNvPr descr="Celestia-R1---OverlayContentHD.png" id="944" name="Google Shape;944;p19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45" name="Google Shape;945;p19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6" name="Google Shape;946;p191"/>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47" name="Google Shape;947;p191"/>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48" name="Google Shape;948;p19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9" name="Google Shape;949;p19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0" name="Google Shape;950;p19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 Type="http://schemas.openxmlformats.org/officeDocument/2006/relationships/image" Target="../media/image11.jpg"/><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5" Type="http://schemas.openxmlformats.org/officeDocument/2006/relationships/slideLayout" Target="../slideLayouts/slideLayout98.xml"/><Relationship Id="rId19" Type="http://schemas.openxmlformats.org/officeDocument/2006/relationships/theme" Target="../theme/theme4.xml"/><Relationship Id="rId6" Type="http://schemas.openxmlformats.org/officeDocument/2006/relationships/slideLayout" Target="../slideLayouts/slideLayout99.xml"/><Relationship Id="rId18" Type="http://schemas.openxmlformats.org/officeDocument/2006/relationships/slideLayout" Target="../slideLayouts/slideLayout111.xml"/><Relationship Id="rId7" Type="http://schemas.openxmlformats.org/officeDocument/2006/relationships/slideLayout" Target="../slideLayouts/slideLayout100.xml"/><Relationship Id="rId8"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128.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21" Type="http://schemas.openxmlformats.org/officeDocument/2006/relationships/theme" Target="../theme/theme6.xml"/><Relationship Id="rId13" Type="http://schemas.openxmlformats.org/officeDocument/2006/relationships/slideLayout" Target="../slideLayouts/slideLayout121.xml"/><Relationship Id="rId12" Type="http://schemas.openxmlformats.org/officeDocument/2006/relationships/slideLayout" Target="../slideLayouts/slideLayout120.xml"/><Relationship Id="rId1" Type="http://schemas.openxmlformats.org/officeDocument/2006/relationships/image" Target="../media/image31.jp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12.xml"/><Relationship Id="rId9" Type="http://schemas.openxmlformats.org/officeDocument/2006/relationships/slideLayout" Target="../slideLayouts/slideLayout117.xml"/><Relationship Id="rId15" Type="http://schemas.openxmlformats.org/officeDocument/2006/relationships/slideLayout" Target="../slideLayouts/slideLayout123.xml"/><Relationship Id="rId14" Type="http://schemas.openxmlformats.org/officeDocument/2006/relationships/slideLayout" Target="../slideLayouts/slideLayout122.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5" Type="http://schemas.openxmlformats.org/officeDocument/2006/relationships/slideLayout" Target="../slideLayouts/slideLayout113.xml"/><Relationship Id="rId19" Type="http://schemas.openxmlformats.org/officeDocument/2006/relationships/slideLayout" Target="../slideLayouts/slideLayout127.xml"/><Relationship Id="rId6" Type="http://schemas.openxmlformats.org/officeDocument/2006/relationships/slideLayout" Target="../slideLayouts/slideLayout114.xml"/><Relationship Id="rId18" Type="http://schemas.openxmlformats.org/officeDocument/2006/relationships/slideLayout" Target="../slideLayouts/slideLayout126.xml"/><Relationship Id="rId7" Type="http://schemas.openxmlformats.org/officeDocument/2006/relationships/slideLayout" Target="../slideLayouts/slideLayout115.xml"/><Relationship Id="rId8" Type="http://schemas.openxmlformats.org/officeDocument/2006/relationships/slideLayout" Target="../slideLayouts/slideLayout1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22" Type="http://schemas.openxmlformats.org/officeDocument/2006/relationships/slideLayout" Target="../slideLayouts/slideLayout35.xml"/><Relationship Id="rId10" Type="http://schemas.openxmlformats.org/officeDocument/2006/relationships/slideLayout" Target="../slideLayouts/slideLayout23.xml"/><Relationship Id="rId21" Type="http://schemas.openxmlformats.org/officeDocument/2006/relationships/slideLayout" Target="../slideLayouts/slideLayout34.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23" Type="http://schemas.openxmlformats.org/officeDocument/2006/relationships/theme" Target="../theme/theme7.xml"/><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image" Target="../media/image1.png"/><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12.xml"/><Relationship Id="rId12" Type="http://schemas.openxmlformats.org/officeDocument/2006/relationships/slideLayout" Target="../slideLayouts/slideLayout46.xml"/><Relationship Id="rId1" Type="http://schemas.openxmlformats.org/officeDocument/2006/relationships/image" Target="../media/image7.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2" Type="http://schemas.openxmlformats.org/officeDocument/2006/relationships/theme" Target="../theme/theme5.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theme" Target="../theme/theme1.xml"/><Relationship Id="rId12" Type="http://schemas.openxmlformats.org/officeDocument/2006/relationships/slideLayout" Target="../slideLayouts/slideLayout81.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2.xml"/><Relationship Id="rId10" Type="http://schemas.openxmlformats.org/officeDocument/2006/relationships/slideLayout" Target="../slideLayouts/slideLayout91.xml"/><Relationship Id="rId13" Type="http://schemas.openxmlformats.org/officeDocument/2006/relationships/theme" Target="../theme/theme10.xml"/><Relationship Id="rId12" Type="http://schemas.openxmlformats.org/officeDocument/2006/relationships/slideLayout" Target="../slideLayouts/slideLayout93.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0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10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10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10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11" name="Shape 911"/>
        <p:cNvGrpSpPr/>
        <p:nvPr/>
      </p:nvGrpSpPr>
      <p:grpSpPr>
        <a:xfrm>
          <a:off x="0" y="0"/>
          <a:ext cx="0" cy="0"/>
          <a:chOff x="0" y="0"/>
          <a:chExt cx="0" cy="0"/>
        </a:xfrm>
      </p:grpSpPr>
      <p:sp>
        <p:nvSpPr>
          <p:cNvPr id="912" name="Google Shape;912;p12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13" name="Google Shape;913;p127"/>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914" name="Google Shape;914;p12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15" name="Google Shape;915;p12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16" name="Google Shape;916;p12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lt1"/>
                </a:solidFill>
                <a:latin typeface="Calibri"/>
                <a:ea typeface="Calibri"/>
                <a:cs typeface="Calibri"/>
                <a:sym typeface="Calibri"/>
              </a:defRPr>
            </a:lvl1pPr>
            <a:lvl2pPr indent="0" lvl="1" marL="0" marR="0" rtl="0" algn="r">
              <a:spcBef>
                <a:spcPts val="0"/>
              </a:spcBef>
              <a:buNone/>
              <a:defRPr b="0" i="0" sz="1000">
                <a:solidFill>
                  <a:schemeClr val="lt1"/>
                </a:solidFill>
                <a:latin typeface="Calibri"/>
                <a:ea typeface="Calibri"/>
                <a:cs typeface="Calibri"/>
                <a:sym typeface="Calibri"/>
              </a:defRPr>
            </a:lvl2pPr>
            <a:lvl3pPr indent="0" lvl="2" marL="0" marR="0" rtl="0" algn="r">
              <a:spcBef>
                <a:spcPts val="0"/>
              </a:spcBef>
              <a:buNone/>
              <a:defRPr b="0" i="0" sz="1000">
                <a:solidFill>
                  <a:schemeClr val="lt1"/>
                </a:solidFill>
                <a:latin typeface="Calibri"/>
                <a:ea typeface="Calibri"/>
                <a:cs typeface="Calibri"/>
                <a:sym typeface="Calibri"/>
              </a:defRPr>
            </a:lvl3pPr>
            <a:lvl4pPr indent="0" lvl="3" marL="0" marR="0" rtl="0" algn="r">
              <a:spcBef>
                <a:spcPts val="0"/>
              </a:spcBef>
              <a:buNone/>
              <a:defRPr b="0" i="0" sz="1000">
                <a:solidFill>
                  <a:schemeClr val="lt1"/>
                </a:solidFill>
                <a:latin typeface="Calibri"/>
                <a:ea typeface="Calibri"/>
                <a:cs typeface="Calibri"/>
                <a:sym typeface="Calibri"/>
              </a:defRPr>
            </a:lvl4pPr>
            <a:lvl5pPr indent="0" lvl="4" marL="0" marR="0" rtl="0" algn="r">
              <a:spcBef>
                <a:spcPts val="0"/>
              </a:spcBef>
              <a:buNone/>
              <a:defRPr b="0" i="0" sz="1000">
                <a:solidFill>
                  <a:schemeClr val="lt1"/>
                </a:solidFill>
                <a:latin typeface="Calibri"/>
                <a:ea typeface="Calibri"/>
                <a:cs typeface="Calibri"/>
                <a:sym typeface="Calibri"/>
              </a:defRPr>
            </a:lvl5pPr>
            <a:lvl6pPr indent="0" lvl="5" marL="0" marR="0" rtl="0" algn="r">
              <a:spcBef>
                <a:spcPts val="0"/>
              </a:spcBef>
              <a:buNone/>
              <a:defRPr b="0" i="0" sz="1000">
                <a:solidFill>
                  <a:schemeClr val="lt1"/>
                </a:solidFill>
                <a:latin typeface="Calibri"/>
                <a:ea typeface="Calibri"/>
                <a:cs typeface="Calibri"/>
                <a:sym typeface="Calibri"/>
              </a:defRPr>
            </a:lvl6pPr>
            <a:lvl7pPr indent="0" lvl="6" marL="0" marR="0" rtl="0" algn="r">
              <a:spcBef>
                <a:spcPts val="0"/>
              </a:spcBef>
              <a:buNone/>
              <a:defRPr b="0" i="0" sz="1000">
                <a:solidFill>
                  <a:schemeClr val="lt1"/>
                </a:solidFill>
                <a:latin typeface="Calibri"/>
                <a:ea typeface="Calibri"/>
                <a:cs typeface="Calibri"/>
                <a:sym typeface="Calibri"/>
              </a:defRPr>
            </a:lvl7pPr>
            <a:lvl8pPr indent="0" lvl="7" marL="0" marR="0" rtl="0" algn="r">
              <a:spcBef>
                <a:spcPts val="0"/>
              </a:spcBef>
              <a:buNone/>
              <a:defRPr b="0" i="0" sz="1000">
                <a:solidFill>
                  <a:schemeClr val="lt1"/>
                </a:solidFill>
                <a:latin typeface="Calibri"/>
                <a:ea typeface="Calibri"/>
                <a:cs typeface="Calibri"/>
                <a:sym typeface="Calibri"/>
              </a:defRPr>
            </a:lvl8pPr>
            <a:lvl9pPr indent="0" lvl="8" marL="0" marR="0" rtl="0" algn="r">
              <a:spcBef>
                <a:spcPts val="0"/>
              </a:spcBef>
              <a:buNone/>
              <a:defRPr b="0" i="0" sz="10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46" name="Shape 1046"/>
        <p:cNvGrpSpPr/>
        <p:nvPr/>
      </p:nvGrpSpPr>
      <p:grpSpPr>
        <a:xfrm>
          <a:off x="0" y="0"/>
          <a:ext cx="0" cy="0"/>
          <a:chOff x="0" y="0"/>
          <a:chExt cx="0" cy="0"/>
        </a:xfrm>
      </p:grpSpPr>
      <p:grpSp>
        <p:nvGrpSpPr>
          <p:cNvPr id="1047" name="Google Shape;1047;p129"/>
          <p:cNvGrpSpPr/>
          <p:nvPr/>
        </p:nvGrpSpPr>
        <p:grpSpPr>
          <a:xfrm>
            <a:off x="-15736" y="0"/>
            <a:ext cx="12229962" cy="6856214"/>
            <a:chOff x="-15736" y="0"/>
            <a:chExt cx="12229962" cy="6856214"/>
          </a:xfrm>
        </p:grpSpPr>
        <p:pic>
          <p:nvPicPr>
            <p:cNvPr descr="HD-PanelContent.png" id="1048" name="Google Shape;1048;p1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49" name="Google Shape;1049;p129"/>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050" name="Google Shape;1050;p129"/>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51" name="Google Shape;1051;p129"/>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052" name="Google Shape;1052;p12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53" name="Google Shape;1053;p129"/>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054" name="Google Shape;1054;p1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55" name="Google Shape;1055;p1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56" name="Google Shape;1056;p1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dk1"/>
                </a:solidFill>
                <a:latin typeface="Garamond"/>
                <a:ea typeface="Garamond"/>
                <a:cs typeface="Garamond"/>
                <a:sym typeface="Garamond"/>
              </a:defRPr>
            </a:lvl1pPr>
            <a:lvl2pPr indent="0" lvl="1" marL="0" marR="0" rtl="0" algn="r">
              <a:spcBef>
                <a:spcPts val="0"/>
              </a:spcBef>
              <a:buNone/>
              <a:defRPr b="0" i="0" sz="1000">
                <a:solidFill>
                  <a:schemeClr val="dk1"/>
                </a:solidFill>
                <a:latin typeface="Garamond"/>
                <a:ea typeface="Garamond"/>
                <a:cs typeface="Garamond"/>
                <a:sym typeface="Garamond"/>
              </a:defRPr>
            </a:lvl2pPr>
            <a:lvl3pPr indent="0" lvl="2" marL="0" marR="0" rtl="0" algn="r">
              <a:spcBef>
                <a:spcPts val="0"/>
              </a:spcBef>
              <a:buNone/>
              <a:defRPr b="0" i="0" sz="1000">
                <a:solidFill>
                  <a:schemeClr val="dk1"/>
                </a:solidFill>
                <a:latin typeface="Garamond"/>
                <a:ea typeface="Garamond"/>
                <a:cs typeface="Garamond"/>
                <a:sym typeface="Garamond"/>
              </a:defRPr>
            </a:lvl3pPr>
            <a:lvl4pPr indent="0" lvl="3" marL="0" marR="0" rtl="0" algn="r">
              <a:spcBef>
                <a:spcPts val="0"/>
              </a:spcBef>
              <a:buNone/>
              <a:defRPr b="0" i="0" sz="1000">
                <a:solidFill>
                  <a:schemeClr val="dk1"/>
                </a:solidFill>
                <a:latin typeface="Garamond"/>
                <a:ea typeface="Garamond"/>
                <a:cs typeface="Garamond"/>
                <a:sym typeface="Garamond"/>
              </a:defRPr>
            </a:lvl4pPr>
            <a:lvl5pPr indent="0" lvl="4" marL="0" marR="0" rtl="0" algn="r">
              <a:spcBef>
                <a:spcPts val="0"/>
              </a:spcBef>
              <a:buNone/>
              <a:defRPr b="0" i="0" sz="1000">
                <a:solidFill>
                  <a:schemeClr val="dk1"/>
                </a:solidFill>
                <a:latin typeface="Garamond"/>
                <a:ea typeface="Garamond"/>
                <a:cs typeface="Garamond"/>
                <a:sym typeface="Garamond"/>
              </a:defRPr>
            </a:lvl5pPr>
            <a:lvl6pPr indent="0" lvl="5" marL="0" marR="0" rtl="0" algn="r">
              <a:spcBef>
                <a:spcPts val="0"/>
              </a:spcBef>
              <a:buNone/>
              <a:defRPr b="0" i="0" sz="1000">
                <a:solidFill>
                  <a:schemeClr val="dk1"/>
                </a:solidFill>
                <a:latin typeface="Garamond"/>
                <a:ea typeface="Garamond"/>
                <a:cs typeface="Garamond"/>
                <a:sym typeface="Garamond"/>
              </a:defRPr>
            </a:lvl6pPr>
            <a:lvl7pPr indent="0" lvl="6" marL="0" marR="0" rtl="0" algn="r">
              <a:spcBef>
                <a:spcPts val="0"/>
              </a:spcBef>
              <a:buNone/>
              <a:defRPr b="0" i="0" sz="1000">
                <a:solidFill>
                  <a:schemeClr val="dk1"/>
                </a:solidFill>
                <a:latin typeface="Garamond"/>
                <a:ea typeface="Garamond"/>
                <a:cs typeface="Garamond"/>
                <a:sym typeface="Garamond"/>
              </a:defRPr>
            </a:lvl7pPr>
            <a:lvl8pPr indent="0" lvl="7" marL="0" marR="0" rtl="0" algn="r">
              <a:spcBef>
                <a:spcPts val="0"/>
              </a:spcBef>
              <a:buNone/>
              <a:defRPr b="0" i="0" sz="1000">
                <a:solidFill>
                  <a:schemeClr val="dk1"/>
                </a:solidFill>
                <a:latin typeface="Garamond"/>
                <a:ea typeface="Garamond"/>
                <a:cs typeface="Garamond"/>
                <a:sym typeface="Garamond"/>
              </a:defRPr>
            </a:lvl8pPr>
            <a:lvl9pPr indent="0" lvl="8" marL="0" marR="0" rtl="0" algn="r">
              <a:spcBef>
                <a:spcPts val="0"/>
              </a:spcBef>
              <a:buNone/>
              <a:defRPr b="0" i="0" sz="10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8" name="Shape 138"/>
        <p:cNvGrpSpPr/>
        <p:nvPr/>
      </p:nvGrpSpPr>
      <p:grpSpPr>
        <a:xfrm>
          <a:off x="0" y="0"/>
          <a:ext cx="0" cy="0"/>
          <a:chOff x="0" y="0"/>
          <a:chExt cx="0" cy="0"/>
        </a:xfrm>
      </p:grpSpPr>
      <p:pic>
        <p:nvPicPr>
          <p:cNvPr id="139" name="Google Shape;139;p102"/>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0" name="Google Shape;140;p102"/>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1" name="Google Shape;141;p102"/>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02"/>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3" name="Google Shape;143;p102"/>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4" name="Google Shape;144;p10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6" name="Google Shape;146;p10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7" name="Google Shape;147;p10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8" name="Google Shape;148;p10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9" name="Google Shape;149;p10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76" name="Shape 276"/>
        <p:cNvGrpSpPr/>
        <p:nvPr/>
      </p:nvGrpSpPr>
      <p:grpSpPr>
        <a:xfrm>
          <a:off x="0" y="0"/>
          <a:ext cx="0" cy="0"/>
          <a:chOff x="0" y="0"/>
          <a:chExt cx="0" cy="0"/>
        </a:xfrm>
      </p:grpSpPr>
      <p:sp>
        <p:nvSpPr>
          <p:cNvPr id="277" name="Google Shape;277;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2"/>
              </a:buClr>
              <a:buSzPts val="4400"/>
              <a:buFont typeface="Calibri"/>
              <a:buNone/>
              <a:defRPr b="0" i="0" sz="4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78" name="Google Shape;278;p10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279" name="Google Shape;279;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80" name="Google Shape;280;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81" name="Google Shape;281;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Calibri"/>
                <a:ea typeface="Calibri"/>
                <a:cs typeface="Calibri"/>
                <a:sym typeface="Calibri"/>
              </a:defRPr>
            </a:lvl1pPr>
            <a:lvl2pPr indent="0" lvl="1" marL="0" marR="0" rtl="0" algn="r">
              <a:spcBef>
                <a:spcPts val="0"/>
              </a:spcBef>
              <a:buNone/>
              <a:defRPr sz="1200">
                <a:solidFill>
                  <a:schemeClr val="lt1"/>
                </a:solidFill>
                <a:latin typeface="Calibri"/>
                <a:ea typeface="Calibri"/>
                <a:cs typeface="Calibri"/>
                <a:sym typeface="Calibri"/>
              </a:defRPr>
            </a:lvl2pPr>
            <a:lvl3pPr indent="0" lvl="2" marL="0" marR="0" rtl="0" algn="r">
              <a:spcBef>
                <a:spcPts val="0"/>
              </a:spcBef>
              <a:buNone/>
              <a:defRPr sz="1200">
                <a:solidFill>
                  <a:schemeClr val="lt1"/>
                </a:solidFill>
                <a:latin typeface="Calibri"/>
                <a:ea typeface="Calibri"/>
                <a:cs typeface="Calibri"/>
                <a:sym typeface="Calibri"/>
              </a:defRPr>
            </a:lvl3pPr>
            <a:lvl4pPr indent="0" lvl="3" marL="0" marR="0" rtl="0" algn="r">
              <a:spcBef>
                <a:spcPts val="0"/>
              </a:spcBef>
              <a:buNone/>
              <a:defRPr sz="1200">
                <a:solidFill>
                  <a:schemeClr val="lt1"/>
                </a:solidFill>
                <a:latin typeface="Calibri"/>
                <a:ea typeface="Calibri"/>
                <a:cs typeface="Calibri"/>
                <a:sym typeface="Calibri"/>
              </a:defRPr>
            </a:lvl4pPr>
            <a:lvl5pPr indent="0" lvl="4" marL="0" marR="0" rtl="0" algn="r">
              <a:spcBef>
                <a:spcPts val="0"/>
              </a:spcBef>
              <a:buNone/>
              <a:defRPr sz="1200">
                <a:solidFill>
                  <a:schemeClr val="lt1"/>
                </a:solidFill>
                <a:latin typeface="Calibri"/>
                <a:ea typeface="Calibri"/>
                <a:cs typeface="Calibri"/>
                <a:sym typeface="Calibri"/>
              </a:defRPr>
            </a:lvl5pPr>
            <a:lvl6pPr indent="0" lvl="5" marL="0" marR="0" rtl="0" algn="r">
              <a:spcBef>
                <a:spcPts val="0"/>
              </a:spcBef>
              <a:buNone/>
              <a:defRPr sz="1200">
                <a:solidFill>
                  <a:schemeClr val="lt1"/>
                </a:solidFill>
                <a:latin typeface="Calibri"/>
                <a:ea typeface="Calibri"/>
                <a:cs typeface="Calibri"/>
                <a:sym typeface="Calibri"/>
              </a:defRPr>
            </a:lvl6pPr>
            <a:lvl7pPr indent="0" lvl="6" marL="0" marR="0" rtl="0" algn="r">
              <a:spcBef>
                <a:spcPts val="0"/>
              </a:spcBef>
              <a:buNone/>
              <a:defRPr sz="1200">
                <a:solidFill>
                  <a:schemeClr val="lt1"/>
                </a:solidFill>
                <a:latin typeface="Calibri"/>
                <a:ea typeface="Calibri"/>
                <a:cs typeface="Calibri"/>
                <a:sym typeface="Calibri"/>
              </a:defRPr>
            </a:lvl7pPr>
            <a:lvl8pPr indent="0" lvl="7" marL="0" marR="0" rtl="0" algn="r">
              <a:spcBef>
                <a:spcPts val="0"/>
              </a:spcBef>
              <a:buNone/>
              <a:defRPr sz="1200">
                <a:solidFill>
                  <a:schemeClr val="lt1"/>
                </a:solidFill>
                <a:latin typeface="Calibri"/>
                <a:ea typeface="Calibri"/>
                <a:cs typeface="Calibri"/>
                <a:sym typeface="Calibri"/>
              </a:defRPr>
            </a:lvl8pPr>
            <a:lvl9pPr indent="0" lvl="8" marL="0" marR="0" rt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3" name="Google Shape;353;p10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4" name="Google Shape;354;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5" name="Google Shape;355;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6" name="Google Shape;356;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0" name="Google Shape;430;p1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1" name="Google Shape;431;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2" name="Google Shape;432;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3" name="Google Shape;433;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112"/>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5" name="Google Shape;505;p112"/>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Calibri"/>
                <a:ea typeface="Calibri"/>
                <a:cs typeface="Calibri"/>
                <a:sym typeface="Calibri"/>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Calibri"/>
                <a:ea typeface="Calibri"/>
                <a:cs typeface="Calibri"/>
                <a:sym typeface="Calibri"/>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Calibri"/>
                <a:ea typeface="Calibri"/>
                <a:cs typeface="Calibri"/>
                <a:sym typeface="Calibri"/>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Calibri"/>
                <a:ea typeface="Calibri"/>
                <a:cs typeface="Calibri"/>
                <a:sym typeface="Calibri"/>
              </a:defRPr>
            </a:lvl9pPr>
          </a:lstStyle>
          <a:p/>
        </p:txBody>
      </p:sp>
      <p:sp>
        <p:nvSpPr>
          <p:cNvPr id="506" name="Google Shape;506;p11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7" name="Google Shape;507;p11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8" name="Google Shape;508;p11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Calibri"/>
                <a:ea typeface="Calibri"/>
                <a:cs typeface="Calibri"/>
                <a:sym typeface="Calibri"/>
              </a:defRPr>
            </a:lvl1pPr>
            <a:lvl2pPr indent="0" lvl="1" marL="0" marR="0" rtl="0" algn="r">
              <a:spcBef>
                <a:spcPts val="0"/>
              </a:spcBef>
              <a:buNone/>
              <a:defRPr sz="1000">
                <a:solidFill>
                  <a:srgbClr val="888888"/>
                </a:solidFill>
                <a:latin typeface="Calibri"/>
                <a:ea typeface="Calibri"/>
                <a:cs typeface="Calibri"/>
                <a:sym typeface="Calibri"/>
              </a:defRPr>
            </a:lvl2pPr>
            <a:lvl3pPr indent="0" lvl="2" marL="0" marR="0" rtl="0" algn="r">
              <a:spcBef>
                <a:spcPts val="0"/>
              </a:spcBef>
              <a:buNone/>
              <a:defRPr sz="1000">
                <a:solidFill>
                  <a:srgbClr val="888888"/>
                </a:solidFill>
                <a:latin typeface="Calibri"/>
                <a:ea typeface="Calibri"/>
                <a:cs typeface="Calibri"/>
                <a:sym typeface="Calibri"/>
              </a:defRPr>
            </a:lvl3pPr>
            <a:lvl4pPr indent="0" lvl="3" marL="0" marR="0" rtl="0" algn="r">
              <a:spcBef>
                <a:spcPts val="0"/>
              </a:spcBef>
              <a:buNone/>
              <a:defRPr sz="1000">
                <a:solidFill>
                  <a:srgbClr val="888888"/>
                </a:solidFill>
                <a:latin typeface="Calibri"/>
                <a:ea typeface="Calibri"/>
                <a:cs typeface="Calibri"/>
                <a:sym typeface="Calibri"/>
              </a:defRPr>
            </a:lvl4pPr>
            <a:lvl5pPr indent="0" lvl="4" marL="0" marR="0" rtl="0" algn="r">
              <a:spcBef>
                <a:spcPts val="0"/>
              </a:spcBef>
              <a:buNone/>
              <a:defRPr sz="1000">
                <a:solidFill>
                  <a:srgbClr val="888888"/>
                </a:solidFill>
                <a:latin typeface="Calibri"/>
                <a:ea typeface="Calibri"/>
                <a:cs typeface="Calibri"/>
                <a:sym typeface="Calibri"/>
              </a:defRPr>
            </a:lvl5pPr>
            <a:lvl6pPr indent="0" lvl="5" marL="0" marR="0" rtl="0" algn="r">
              <a:spcBef>
                <a:spcPts val="0"/>
              </a:spcBef>
              <a:buNone/>
              <a:defRPr sz="1000">
                <a:solidFill>
                  <a:srgbClr val="888888"/>
                </a:solidFill>
                <a:latin typeface="Calibri"/>
                <a:ea typeface="Calibri"/>
                <a:cs typeface="Calibri"/>
                <a:sym typeface="Calibri"/>
              </a:defRPr>
            </a:lvl6pPr>
            <a:lvl7pPr indent="0" lvl="6" marL="0" marR="0" rtl="0" algn="r">
              <a:spcBef>
                <a:spcPts val="0"/>
              </a:spcBef>
              <a:buNone/>
              <a:defRPr sz="1000">
                <a:solidFill>
                  <a:srgbClr val="888888"/>
                </a:solidFill>
                <a:latin typeface="Calibri"/>
                <a:ea typeface="Calibri"/>
                <a:cs typeface="Calibri"/>
                <a:sym typeface="Calibri"/>
              </a:defRPr>
            </a:lvl7pPr>
            <a:lvl8pPr indent="0" lvl="7" marL="0" marR="0" rtl="0" algn="r">
              <a:spcBef>
                <a:spcPts val="0"/>
              </a:spcBef>
              <a:buNone/>
              <a:defRPr sz="1000">
                <a:solidFill>
                  <a:srgbClr val="888888"/>
                </a:solidFill>
                <a:latin typeface="Calibri"/>
                <a:ea typeface="Calibri"/>
                <a:cs typeface="Calibri"/>
                <a:sym typeface="Calibri"/>
              </a:defRPr>
            </a:lvl8pPr>
            <a:lvl9pPr indent="0" lvl="8" marL="0" marR="0" rtl="0" algn="r">
              <a:spcBef>
                <a:spcPts val="0"/>
              </a:spcBef>
              <a:buNone/>
              <a:defRPr sz="1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5" name="Google Shape;835;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6" name="Google Shape;836;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7" name="Google Shape;837;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8" name="Google Shape;838;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rgbClr val="888888"/>
                </a:solidFill>
                <a:latin typeface="Calibri"/>
                <a:ea typeface="Calibri"/>
                <a:cs typeface="Calibri"/>
                <a:sym typeface="Calibri"/>
              </a:defRPr>
            </a:lvl1pPr>
            <a:lvl2pPr indent="0" lvl="1" marL="0" marR="0" rtl="0" algn="l">
              <a:spcBef>
                <a:spcPts val="0"/>
              </a:spcBef>
              <a:buNone/>
              <a:defRPr sz="1200">
                <a:solidFill>
                  <a:srgbClr val="888888"/>
                </a:solidFill>
                <a:latin typeface="Calibri"/>
                <a:ea typeface="Calibri"/>
                <a:cs typeface="Calibri"/>
                <a:sym typeface="Calibri"/>
              </a:defRPr>
            </a:lvl2pPr>
            <a:lvl3pPr indent="0" lvl="2" marL="0" marR="0" rtl="0" algn="l">
              <a:spcBef>
                <a:spcPts val="0"/>
              </a:spcBef>
              <a:buNone/>
              <a:defRPr sz="1200">
                <a:solidFill>
                  <a:srgbClr val="888888"/>
                </a:solidFill>
                <a:latin typeface="Calibri"/>
                <a:ea typeface="Calibri"/>
                <a:cs typeface="Calibri"/>
                <a:sym typeface="Calibri"/>
              </a:defRPr>
            </a:lvl3pPr>
            <a:lvl4pPr indent="0" lvl="3" marL="0" marR="0" rtl="0" algn="l">
              <a:spcBef>
                <a:spcPts val="0"/>
              </a:spcBef>
              <a:buNone/>
              <a:defRPr sz="1200">
                <a:solidFill>
                  <a:srgbClr val="888888"/>
                </a:solidFill>
                <a:latin typeface="Calibri"/>
                <a:ea typeface="Calibri"/>
                <a:cs typeface="Calibri"/>
                <a:sym typeface="Calibri"/>
              </a:defRPr>
            </a:lvl4pPr>
            <a:lvl5pPr indent="0" lvl="4" marL="0" marR="0" rtl="0" algn="l">
              <a:spcBef>
                <a:spcPts val="0"/>
              </a:spcBef>
              <a:buNone/>
              <a:defRPr sz="1200">
                <a:solidFill>
                  <a:srgbClr val="888888"/>
                </a:solidFill>
                <a:latin typeface="Calibri"/>
                <a:ea typeface="Calibri"/>
                <a:cs typeface="Calibri"/>
                <a:sym typeface="Calibri"/>
              </a:defRPr>
            </a:lvl5pPr>
            <a:lvl6pPr indent="0" lvl="5" marL="0" marR="0" rtl="0" algn="l">
              <a:spcBef>
                <a:spcPts val="0"/>
              </a:spcBef>
              <a:buNone/>
              <a:defRPr sz="1200">
                <a:solidFill>
                  <a:srgbClr val="888888"/>
                </a:solidFill>
                <a:latin typeface="Calibri"/>
                <a:ea typeface="Calibri"/>
                <a:cs typeface="Calibri"/>
                <a:sym typeface="Calibri"/>
              </a:defRPr>
            </a:lvl6pPr>
            <a:lvl7pPr indent="0" lvl="6" marL="0" marR="0" rtl="0" algn="l">
              <a:spcBef>
                <a:spcPts val="0"/>
              </a:spcBef>
              <a:buNone/>
              <a:defRPr sz="1200">
                <a:solidFill>
                  <a:srgbClr val="888888"/>
                </a:solidFill>
                <a:latin typeface="Calibri"/>
                <a:ea typeface="Calibri"/>
                <a:cs typeface="Calibri"/>
                <a:sym typeface="Calibri"/>
              </a:defRPr>
            </a:lvl7pPr>
            <a:lvl8pPr indent="0" lvl="7" marL="0" marR="0" rtl="0" algn="l">
              <a:spcBef>
                <a:spcPts val="0"/>
              </a:spcBef>
              <a:buNone/>
              <a:defRPr sz="1200">
                <a:solidFill>
                  <a:srgbClr val="888888"/>
                </a:solidFill>
                <a:latin typeface="Calibri"/>
                <a:ea typeface="Calibri"/>
                <a:cs typeface="Calibri"/>
                <a:sym typeface="Calibri"/>
              </a:defRPr>
            </a:lvl8pPr>
            <a:lvl9pPr indent="0" lvl="8" marL="0" marR="0" rtl="0" algn="l">
              <a:spcBef>
                <a:spcPts val="0"/>
              </a:spcBef>
              <a:buNone/>
              <a:defRPr sz="12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9" name="Shape 9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 Id="rId3"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 Id="rId3" Type="http://schemas.openxmlformats.org/officeDocument/2006/relationships/image" Target="../media/image7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 Id="rId3"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5.xml"/><Relationship Id="rId3" Type="http://schemas.openxmlformats.org/officeDocument/2006/relationships/image" Target="../media/image73.jp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xml"/><Relationship Id="rId3"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9.xml"/><Relationship Id="rId3" Type="http://schemas.openxmlformats.org/officeDocument/2006/relationships/image" Target="../media/image59.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3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3.xml"/><Relationship Id="rId3" Type="http://schemas.openxmlformats.org/officeDocument/2006/relationships/image" Target="../media/image110.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4.xml"/><Relationship Id="rId3" Type="http://schemas.openxmlformats.org/officeDocument/2006/relationships/image" Target="../media/image78.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6.xml"/><Relationship Id="rId3" Type="http://schemas.openxmlformats.org/officeDocument/2006/relationships/image" Target="../media/image70.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8.xml"/><Relationship Id="rId3" Type="http://schemas.openxmlformats.org/officeDocument/2006/relationships/image" Target="../media/image96.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9.xml"/><Relationship Id="rId3" Type="http://schemas.openxmlformats.org/officeDocument/2006/relationships/image" Target="../media/image79.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48.jp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0.xml"/><Relationship Id="rId3" Type="http://schemas.openxmlformats.org/officeDocument/2006/relationships/image" Target="../media/image81.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1.xml"/><Relationship Id="rId3"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4.xml"/><Relationship Id="rId3" Type="http://schemas.openxmlformats.org/officeDocument/2006/relationships/image" Target="../media/image87.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5.xml"/><Relationship Id="rId3" Type="http://schemas.openxmlformats.org/officeDocument/2006/relationships/image" Target="../media/image88.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6.xml"/><Relationship Id="rId3" Type="http://schemas.openxmlformats.org/officeDocument/2006/relationships/image" Target="../media/image94.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7.xml"/><Relationship Id="rId3" Type="http://schemas.openxmlformats.org/officeDocument/2006/relationships/image" Target="../media/image130.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8.xml"/><Relationship Id="rId3" Type="http://schemas.openxmlformats.org/officeDocument/2006/relationships/image" Target="../media/image106.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9.xml"/><Relationship Id="rId3" Type="http://schemas.openxmlformats.org/officeDocument/2006/relationships/image" Target="../media/image93.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0.xml"/><Relationship Id="rId3" Type="http://schemas.openxmlformats.org/officeDocument/2006/relationships/image" Target="../media/image97.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1.xml"/><Relationship Id="rId3" Type="http://schemas.openxmlformats.org/officeDocument/2006/relationships/image" Target="../media/image114.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3.xml"/><Relationship Id="rId3" Type="http://schemas.openxmlformats.org/officeDocument/2006/relationships/image" Target="../media/image10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4.xml"/><Relationship Id="rId3"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5.xml"/><Relationship Id="rId3" Type="http://schemas.openxmlformats.org/officeDocument/2006/relationships/image" Target="../media/image102.png"/><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6.xml"/><Relationship Id="rId3" Type="http://schemas.openxmlformats.org/officeDocument/2006/relationships/image" Target="../media/image1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7.xml"/><Relationship Id="rId3"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8.xml"/><Relationship Id="rId3"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9.xml"/><Relationship Id="rId3" Type="http://schemas.openxmlformats.org/officeDocument/2006/relationships/image" Target="../media/image107.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0.xml"/><Relationship Id="rId3" Type="http://schemas.openxmlformats.org/officeDocument/2006/relationships/image" Target="../media/image1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1.xml"/><Relationship Id="rId3" Type="http://schemas.openxmlformats.org/officeDocument/2006/relationships/image" Target="../media/image115.png"/><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3.xml"/><Relationship Id="rId3" Type="http://schemas.openxmlformats.org/officeDocument/2006/relationships/image" Target="../media/image1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5.xml"/><Relationship Id="rId3" Type="http://schemas.openxmlformats.org/officeDocument/2006/relationships/image" Target="../media/image1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6.xml"/><Relationship Id="rId3" Type="http://schemas.openxmlformats.org/officeDocument/2006/relationships/image" Target="../media/image1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8.xml"/><Relationship Id="rId3" Type="http://schemas.openxmlformats.org/officeDocument/2006/relationships/image" Target="../media/image1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9.xml"/><Relationship Id="rId3"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0.xml"/><Relationship Id="rId3" Type="http://schemas.openxmlformats.org/officeDocument/2006/relationships/image" Target="../media/image1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2.xml"/><Relationship Id="rId3" Type="http://schemas.openxmlformats.org/officeDocument/2006/relationships/image" Target="../media/image1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3.xml"/><Relationship Id="rId3" Type="http://schemas.openxmlformats.org/officeDocument/2006/relationships/image" Target="../media/image1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5.xml"/><Relationship Id="rId3" Type="http://schemas.openxmlformats.org/officeDocument/2006/relationships/image" Target="../media/image1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6.xml"/><Relationship Id="rId3" Type="http://schemas.openxmlformats.org/officeDocument/2006/relationships/image" Target="../media/image1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1" name="Shape 1191"/>
        <p:cNvGrpSpPr/>
        <p:nvPr/>
      </p:nvGrpSpPr>
      <p:grpSpPr>
        <a:xfrm>
          <a:off x="0" y="0"/>
          <a:ext cx="0" cy="0"/>
          <a:chOff x="0" y="0"/>
          <a:chExt cx="0" cy="0"/>
        </a:xfrm>
      </p:grpSpPr>
      <p:sp>
        <p:nvSpPr>
          <p:cNvPr id="1192" name="Google Shape;1192;p1"/>
          <p:cNvSpPr txBox="1"/>
          <p:nvPr/>
        </p:nvSpPr>
        <p:spPr>
          <a:xfrm>
            <a:off x="2235200" y="2967335"/>
            <a:ext cx="9956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Rockwell"/>
                <a:ea typeface="Rockwell"/>
                <a:cs typeface="Rockwell"/>
                <a:sym typeface="Rockwell"/>
              </a:rPr>
              <a:t>In The Name Of Allah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7" name="Shape 1267"/>
        <p:cNvGrpSpPr/>
        <p:nvPr/>
      </p:nvGrpSpPr>
      <p:grpSpPr>
        <a:xfrm>
          <a:off x="0" y="0"/>
          <a:ext cx="0" cy="0"/>
          <a:chOff x="0" y="0"/>
          <a:chExt cx="0" cy="0"/>
        </a:xfrm>
      </p:grpSpPr>
      <p:pic>
        <p:nvPicPr>
          <p:cNvPr id="1268" name="Google Shape;1268;p10"/>
          <p:cNvPicPr preferRelativeResize="0"/>
          <p:nvPr/>
        </p:nvPicPr>
        <p:blipFill rotWithShape="1">
          <a:blip r:embed="rId3">
            <a:alphaModFix/>
          </a:blip>
          <a:srcRect b="0" l="0" r="0" t="0"/>
          <a:stretch/>
        </p:blipFill>
        <p:spPr>
          <a:xfrm>
            <a:off x="247651" y="1046939"/>
            <a:ext cx="11944349" cy="5811061"/>
          </a:xfrm>
          <a:prstGeom prst="rect">
            <a:avLst/>
          </a:prstGeom>
          <a:noFill/>
          <a:ln>
            <a:noFill/>
          </a:ln>
        </p:spPr>
      </p:pic>
      <p:sp>
        <p:nvSpPr>
          <p:cNvPr id="1269" name="Google Shape;1269;p10"/>
          <p:cNvSpPr txBox="1"/>
          <p:nvPr/>
        </p:nvSpPr>
        <p:spPr>
          <a:xfrm>
            <a:off x="3448050" y="192238"/>
            <a:ext cx="6610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highlight>
                  <a:srgbClr val="00FF00"/>
                </a:highlight>
                <a:latin typeface="Calibri"/>
                <a:ea typeface="Calibri"/>
                <a:cs typeface="Calibri"/>
                <a:sym typeface="Calibri"/>
              </a:rPr>
              <a:t> </a:t>
            </a:r>
            <a:r>
              <a:rPr lang="en-US" sz="3200">
                <a:solidFill>
                  <a:schemeClr val="dk1"/>
                </a:solidFill>
                <a:highlight>
                  <a:srgbClr val="00FF00"/>
                </a:highlight>
                <a:latin typeface="Calibri"/>
                <a:ea typeface="Calibri"/>
                <a:cs typeface="Calibri"/>
                <a:sym typeface="Calibri"/>
              </a:rPr>
              <a:t>Enter Journal Lines</a:t>
            </a:r>
            <a:endParaRPr sz="1800">
              <a:solidFill>
                <a:schemeClr val="dk1"/>
              </a:solidFill>
              <a:highlight>
                <a:srgbClr val="00FF00"/>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3" name="Shape 1273"/>
        <p:cNvGrpSpPr/>
        <p:nvPr/>
      </p:nvGrpSpPr>
      <p:grpSpPr>
        <a:xfrm>
          <a:off x="0" y="0"/>
          <a:ext cx="0" cy="0"/>
          <a:chOff x="0" y="0"/>
          <a:chExt cx="0" cy="0"/>
        </a:xfrm>
      </p:grpSpPr>
      <p:pic>
        <p:nvPicPr>
          <p:cNvPr id="1274" name="Google Shape;1274;p11"/>
          <p:cNvPicPr preferRelativeResize="0"/>
          <p:nvPr/>
        </p:nvPicPr>
        <p:blipFill rotWithShape="1">
          <a:blip r:embed="rId3">
            <a:alphaModFix/>
          </a:blip>
          <a:srcRect b="0" l="0" r="0" t="0"/>
          <a:stretch/>
        </p:blipFill>
        <p:spPr>
          <a:xfrm>
            <a:off x="101325" y="770100"/>
            <a:ext cx="5593400" cy="5958200"/>
          </a:xfrm>
          <a:prstGeom prst="rect">
            <a:avLst/>
          </a:prstGeom>
          <a:noFill/>
          <a:ln>
            <a:noFill/>
          </a:ln>
        </p:spPr>
      </p:pic>
      <p:sp>
        <p:nvSpPr>
          <p:cNvPr id="1275" name="Google Shape;1275;p11"/>
          <p:cNvSpPr txBox="1"/>
          <p:nvPr/>
        </p:nvSpPr>
        <p:spPr>
          <a:xfrm>
            <a:off x="3067050" y="80762"/>
            <a:ext cx="6057900" cy="1000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2700">
                <a:solidFill>
                  <a:srgbClr val="00B0F0"/>
                </a:solidFill>
                <a:latin typeface="Calibri"/>
                <a:ea typeface="Calibri"/>
                <a:cs typeface="Calibri"/>
                <a:sym typeface="Calibri"/>
              </a:rPr>
              <a:t>To Review Posted Journal</a:t>
            </a:r>
            <a:endParaRPr sz="1700">
              <a:solidFill>
                <a:schemeClr val="dk1"/>
              </a:solidFill>
            </a:endParaRPr>
          </a:p>
          <a:p>
            <a:pPr indent="0" lvl="0" marL="0" marR="0" rtl="0" algn="l">
              <a:spcBef>
                <a:spcPts val="0"/>
              </a:spcBef>
              <a:spcAft>
                <a:spcPts val="0"/>
              </a:spcAft>
              <a:buNone/>
            </a:pPr>
            <a:r>
              <a:t/>
            </a:r>
            <a:endParaRPr sz="3200">
              <a:solidFill>
                <a:schemeClr val="dk1"/>
              </a:solidFill>
              <a:highlight>
                <a:srgbClr val="00FFFF"/>
              </a:highlight>
              <a:latin typeface="Calibri"/>
              <a:ea typeface="Calibri"/>
              <a:cs typeface="Calibri"/>
              <a:sym typeface="Calibri"/>
            </a:endParaRPr>
          </a:p>
        </p:txBody>
      </p:sp>
      <p:pic>
        <p:nvPicPr>
          <p:cNvPr id="1276" name="Google Shape;1276;p11"/>
          <p:cNvPicPr preferRelativeResize="0"/>
          <p:nvPr/>
        </p:nvPicPr>
        <p:blipFill rotWithShape="1">
          <a:blip r:embed="rId4">
            <a:alphaModFix/>
          </a:blip>
          <a:srcRect b="0" l="0" r="0" t="0"/>
          <a:stretch/>
        </p:blipFill>
        <p:spPr>
          <a:xfrm>
            <a:off x="5694725" y="770100"/>
            <a:ext cx="6497276" cy="5958200"/>
          </a:xfrm>
          <a:prstGeom prst="rect">
            <a:avLst/>
          </a:prstGeom>
          <a:noFill/>
          <a:ln>
            <a:noFill/>
          </a:ln>
        </p:spPr>
      </p:pic>
      <p:sp>
        <p:nvSpPr>
          <p:cNvPr id="1277" name="Google Shape;1277;p11"/>
          <p:cNvSpPr/>
          <p:nvPr/>
        </p:nvSpPr>
        <p:spPr>
          <a:xfrm>
            <a:off x="5976264" y="5131477"/>
            <a:ext cx="514500" cy="1000500"/>
          </a:xfrm>
          <a:prstGeom prst="downArrow">
            <a:avLst>
              <a:gd fmla="val 50000" name="adj1"/>
              <a:gd fmla="val 50000" name="adj2"/>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1" name="Shape 1281"/>
        <p:cNvGrpSpPr/>
        <p:nvPr/>
      </p:nvGrpSpPr>
      <p:grpSpPr>
        <a:xfrm>
          <a:off x="0" y="0"/>
          <a:ext cx="0" cy="0"/>
          <a:chOff x="0" y="0"/>
          <a:chExt cx="0" cy="0"/>
        </a:xfrm>
      </p:grpSpPr>
      <p:pic>
        <p:nvPicPr>
          <p:cNvPr id="1282" name="Google Shape;1282;p13"/>
          <p:cNvPicPr preferRelativeResize="0"/>
          <p:nvPr/>
        </p:nvPicPr>
        <p:blipFill rotWithShape="1">
          <a:blip r:embed="rId3">
            <a:alphaModFix/>
          </a:blip>
          <a:srcRect b="0" l="0" r="0" t="0"/>
          <a:stretch/>
        </p:blipFill>
        <p:spPr>
          <a:xfrm>
            <a:off x="0" y="861654"/>
            <a:ext cx="12192000" cy="5824896"/>
          </a:xfrm>
          <a:prstGeom prst="rect">
            <a:avLst/>
          </a:prstGeom>
          <a:noFill/>
          <a:ln>
            <a:noFill/>
          </a:ln>
        </p:spPr>
      </p:pic>
      <p:sp>
        <p:nvSpPr>
          <p:cNvPr id="1283" name="Google Shape;1283;p13"/>
          <p:cNvSpPr txBox="1"/>
          <p:nvPr/>
        </p:nvSpPr>
        <p:spPr>
          <a:xfrm>
            <a:off x="3860800" y="171450"/>
            <a:ext cx="35687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Posted </a:t>
            </a:r>
            <a:r>
              <a:rPr lang="en-US" sz="2800">
                <a:solidFill>
                  <a:srgbClr val="C00000"/>
                </a:solidFill>
                <a:latin typeface="Calibri"/>
                <a:ea typeface="Calibri"/>
                <a:cs typeface="Calibri"/>
                <a:sym typeface="Calibri"/>
              </a:rPr>
              <a:t>Entry</a:t>
            </a:r>
            <a:endParaRPr sz="2800">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8" name="Shape 1288"/>
        <p:cNvGrpSpPr/>
        <p:nvPr/>
      </p:nvGrpSpPr>
      <p:grpSpPr>
        <a:xfrm>
          <a:off x="0" y="0"/>
          <a:ext cx="0" cy="0"/>
          <a:chOff x="0" y="0"/>
          <a:chExt cx="0" cy="0"/>
        </a:xfrm>
      </p:grpSpPr>
      <p:sp>
        <p:nvSpPr>
          <p:cNvPr id="1289" name="Google Shape;1289;p14"/>
          <p:cNvSpPr txBox="1"/>
          <p:nvPr/>
        </p:nvSpPr>
        <p:spPr>
          <a:xfrm>
            <a:off x="4171950" y="381000"/>
            <a:ext cx="56578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1"/>
                </a:solidFill>
                <a:latin typeface="Calibri"/>
                <a:ea typeface="Calibri"/>
                <a:cs typeface="Calibri"/>
                <a:sym typeface="Calibri"/>
              </a:rPr>
              <a:t>REVERSE JOURNALS </a:t>
            </a:r>
            <a:endParaRPr/>
          </a:p>
        </p:txBody>
      </p:sp>
      <p:sp>
        <p:nvSpPr>
          <p:cNvPr id="1290" name="Google Shape;1290;p14"/>
          <p:cNvSpPr txBox="1"/>
          <p:nvPr/>
        </p:nvSpPr>
        <p:spPr>
          <a:xfrm>
            <a:off x="590550" y="1119605"/>
            <a:ext cx="11887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A Reverse Journal refers to the process of reversing a previously posted journal entry. This is typically used to correct mistakes or make adjustments for temporary transactions. The reverse journal effectively creates a new entry that negates (or cancels out) the original one.</a:t>
            </a:r>
            <a:endParaRPr sz="1800">
              <a:solidFill>
                <a:schemeClr val="dk1"/>
              </a:solidFill>
              <a:latin typeface="Calibri"/>
              <a:ea typeface="Calibri"/>
              <a:cs typeface="Calibri"/>
              <a:sym typeface="Calibri"/>
            </a:endParaRPr>
          </a:p>
        </p:txBody>
      </p:sp>
      <p:sp>
        <p:nvSpPr>
          <p:cNvPr id="1291" name="Google Shape;1291;p14"/>
          <p:cNvSpPr txBox="1"/>
          <p:nvPr/>
        </p:nvSpPr>
        <p:spPr>
          <a:xfrm>
            <a:off x="1085850" y="2419350"/>
            <a:ext cx="11106150"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B0F0"/>
                </a:solidFill>
                <a:latin typeface="Calibri"/>
                <a:ea typeface="Calibri"/>
                <a:cs typeface="Calibri"/>
                <a:sym typeface="Calibri"/>
              </a:rPr>
              <a:t>Types of Reversals: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Switch Dr/Cr: Reverses the debit and credit amounts.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Change Sign: Changes the sign of the amount without switching debit and credit</a:t>
            </a:r>
            <a:r>
              <a:rPr lang="en-US" sz="1800">
                <a:solidFill>
                  <a:schemeClr val="dk1"/>
                </a:solidFill>
                <a:latin typeface="Calibri"/>
                <a:ea typeface="Calibri"/>
                <a:cs typeface="Calibri"/>
                <a:sym typeface="Calibri"/>
              </a:rPr>
              <a:t>.</a:t>
            </a:r>
            <a:endParaRPr/>
          </a:p>
        </p:txBody>
      </p:sp>
      <p:sp>
        <p:nvSpPr>
          <p:cNvPr id="1292" name="Google Shape;1292;p14"/>
          <p:cNvSpPr txBox="1"/>
          <p:nvPr/>
        </p:nvSpPr>
        <p:spPr>
          <a:xfrm>
            <a:off x="1676400" y="4107120"/>
            <a:ext cx="9925050"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B050"/>
                </a:solidFill>
                <a:latin typeface="Calibri"/>
                <a:ea typeface="Calibri"/>
                <a:cs typeface="Calibri"/>
                <a:sym typeface="Calibri"/>
              </a:rPr>
              <a:t> </a:t>
            </a:r>
            <a:r>
              <a:rPr lang="en-US" sz="2800">
                <a:solidFill>
                  <a:srgbClr val="00B050"/>
                </a:solidFill>
                <a:latin typeface="Calibri"/>
                <a:ea typeface="Calibri"/>
                <a:cs typeface="Calibri"/>
                <a:sym typeface="Calibri"/>
              </a:rPr>
              <a:t>Process:</a:t>
            </a:r>
            <a:endParaRPr sz="1800">
              <a:solidFill>
                <a:srgbClr val="00B050"/>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Navigate to the Journal Entry screen.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Query the journal you wish to reverse.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Choose Reverse from the actions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Select the reversal method (Switch Dr/Cr or Change Sign.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Post the reversed journal.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6" name="Shape 1296"/>
        <p:cNvGrpSpPr/>
        <p:nvPr/>
      </p:nvGrpSpPr>
      <p:grpSpPr>
        <a:xfrm>
          <a:off x="0" y="0"/>
          <a:ext cx="0" cy="0"/>
          <a:chOff x="0" y="0"/>
          <a:chExt cx="0" cy="0"/>
        </a:xfrm>
      </p:grpSpPr>
      <p:pic>
        <p:nvPicPr>
          <p:cNvPr id="1297" name="Google Shape;1297;p15"/>
          <p:cNvPicPr preferRelativeResize="0"/>
          <p:nvPr/>
        </p:nvPicPr>
        <p:blipFill rotWithShape="1">
          <a:blip r:embed="rId3">
            <a:alphaModFix/>
          </a:blip>
          <a:srcRect b="0" l="0" r="0" t="0"/>
          <a:stretch/>
        </p:blipFill>
        <p:spPr>
          <a:xfrm>
            <a:off x="152400" y="1031522"/>
            <a:ext cx="12191999" cy="5953478"/>
          </a:xfrm>
          <a:prstGeom prst="rect">
            <a:avLst/>
          </a:prstGeom>
          <a:noFill/>
          <a:ln>
            <a:noFill/>
          </a:ln>
        </p:spPr>
      </p:pic>
      <p:sp>
        <p:nvSpPr>
          <p:cNvPr id="1298" name="Google Shape;1298;p15"/>
          <p:cNvSpPr txBox="1"/>
          <p:nvPr/>
        </p:nvSpPr>
        <p:spPr>
          <a:xfrm>
            <a:off x="3492501" y="175567"/>
            <a:ext cx="46863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030A0"/>
                </a:solidFill>
                <a:latin typeface="Calibri"/>
                <a:ea typeface="Calibri"/>
                <a:cs typeface="Calibri"/>
                <a:sym typeface="Calibri"/>
              </a:rPr>
              <a:t>Incorrect Journal </a:t>
            </a:r>
            <a:r>
              <a:rPr lang="en-US" sz="2800">
                <a:solidFill>
                  <a:srgbClr val="7030A0"/>
                </a:solidFill>
                <a:latin typeface="Calibri"/>
                <a:ea typeface="Calibri"/>
                <a:cs typeface="Calibri"/>
                <a:sym typeface="Calibri"/>
              </a:rPr>
              <a:t>Entry</a:t>
            </a:r>
            <a:r>
              <a:rPr lang="en-US" sz="2800">
                <a:solidFill>
                  <a:srgbClr val="7030A0"/>
                </a:solidFill>
                <a:latin typeface="Calibri"/>
                <a:ea typeface="Calibri"/>
                <a:cs typeface="Calibri"/>
                <a:sym typeface="Calibri"/>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2" name="Shape 1302"/>
        <p:cNvGrpSpPr/>
        <p:nvPr/>
      </p:nvGrpSpPr>
      <p:grpSpPr>
        <a:xfrm>
          <a:off x="0" y="0"/>
          <a:ext cx="0" cy="0"/>
          <a:chOff x="0" y="0"/>
          <a:chExt cx="0" cy="0"/>
        </a:xfrm>
      </p:grpSpPr>
      <p:pic>
        <p:nvPicPr>
          <p:cNvPr id="1303" name="Google Shape;1303;p16"/>
          <p:cNvPicPr preferRelativeResize="0"/>
          <p:nvPr/>
        </p:nvPicPr>
        <p:blipFill rotWithShape="1">
          <a:blip r:embed="rId3">
            <a:alphaModFix/>
          </a:blip>
          <a:srcRect b="0" l="0" r="0" t="0"/>
          <a:stretch/>
        </p:blipFill>
        <p:spPr>
          <a:xfrm>
            <a:off x="14525" y="686675"/>
            <a:ext cx="5279600" cy="6171325"/>
          </a:xfrm>
          <a:prstGeom prst="rect">
            <a:avLst/>
          </a:prstGeom>
          <a:noFill/>
          <a:ln>
            <a:noFill/>
          </a:ln>
        </p:spPr>
      </p:pic>
      <p:pic>
        <p:nvPicPr>
          <p:cNvPr id="1304" name="Google Shape;1304;p16"/>
          <p:cNvPicPr preferRelativeResize="0"/>
          <p:nvPr/>
        </p:nvPicPr>
        <p:blipFill rotWithShape="1">
          <a:blip r:embed="rId4">
            <a:alphaModFix/>
          </a:blip>
          <a:srcRect b="0" l="0" r="0" t="0"/>
          <a:stretch/>
        </p:blipFill>
        <p:spPr>
          <a:xfrm>
            <a:off x="5294125" y="0"/>
            <a:ext cx="6897875" cy="6756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8" name="Shape 1308"/>
        <p:cNvGrpSpPr/>
        <p:nvPr/>
      </p:nvGrpSpPr>
      <p:grpSpPr>
        <a:xfrm>
          <a:off x="0" y="0"/>
          <a:ext cx="0" cy="0"/>
          <a:chOff x="0" y="0"/>
          <a:chExt cx="0" cy="0"/>
        </a:xfrm>
      </p:grpSpPr>
      <p:pic>
        <p:nvPicPr>
          <p:cNvPr id="1309" name="Google Shape;1309;p18"/>
          <p:cNvPicPr preferRelativeResize="0"/>
          <p:nvPr/>
        </p:nvPicPr>
        <p:blipFill rotWithShape="1">
          <a:blip r:embed="rId3">
            <a:alphaModFix/>
          </a:blip>
          <a:srcRect b="0" l="0" r="0" t="0"/>
          <a:stretch/>
        </p:blipFill>
        <p:spPr>
          <a:xfrm>
            <a:off x="171450" y="209551"/>
            <a:ext cx="11772900" cy="6515100"/>
          </a:xfrm>
          <a:prstGeom prst="rect">
            <a:avLst/>
          </a:prstGeom>
          <a:noFill/>
          <a:ln>
            <a:noFill/>
          </a:ln>
        </p:spPr>
      </p:pic>
      <p:sp>
        <p:nvSpPr>
          <p:cNvPr id="1310" name="Google Shape;1310;p18"/>
          <p:cNvSpPr/>
          <p:nvPr/>
        </p:nvSpPr>
        <p:spPr>
          <a:xfrm>
            <a:off x="10541000" y="2514600"/>
            <a:ext cx="355600" cy="673100"/>
          </a:xfrm>
          <a:prstGeom prst="upArrow">
            <a:avLst>
              <a:gd fmla="val 50000" name="adj1"/>
              <a:gd fmla="val 50000" name="adj2"/>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4" name="Shape 1314"/>
        <p:cNvGrpSpPr/>
        <p:nvPr/>
      </p:nvGrpSpPr>
      <p:grpSpPr>
        <a:xfrm>
          <a:off x="0" y="0"/>
          <a:ext cx="0" cy="0"/>
          <a:chOff x="0" y="0"/>
          <a:chExt cx="0" cy="0"/>
        </a:xfrm>
      </p:grpSpPr>
      <p:pic>
        <p:nvPicPr>
          <p:cNvPr id="1315" name="Google Shape;1315;p19"/>
          <p:cNvPicPr preferRelativeResize="0"/>
          <p:nvPr/>
        </p:nvPicPr>
        <p:blipFill rotWithShape="1">
          <a:blip r:embed="rId3">
            <a:alphaModFix/>
          </a:blip>
          <a:srcRect b="0" l="0" r="0" t="0"/>
          <a:stretch/>
        </p:blipFill>
        <p:spPr>
          <a:xfrm>
            <a:off x="133350" y="895350"/>
            <a:ext cx="12058650" cy="5881359"/>
          </a:xfrm>
          <a:prstGeom prst="rect">
            <a:avLst/>
          </a:prstGeom>
          <a:noFill/>
          <a:ln>
            <a:noFill/>
          </a:ln>
        </p:spPr>
      </p:pic>
      <p:sp>
        <p:nvSpPr>
          <p:cNvPr id="1316" name="Google Shape;1316;p19"/>
          <p:cNvSpPr txBox="1"/>
          <p:nvPr/>
        </p:nvSpPr>
        <p:spPr>
          <a:xfrm>
            <a:off x="4610100" y="81291"/>
            <a:ext cx="44386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Calibri"/>
                <a:ea typeface="Calibri"/>
                <a:cs typeface="Calibri"/>
                <a:sym typeface="Calibri"/>
              </a:rPr>
              <a:t>REVERSED JOURNAL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0" name="Shape 1320"/>
        <p:cNvGrpSpPr/>
        <p:nvPr/>
      </p:nvGrpSpPr>
      <p:grpSpPr>
        <a:xfrm>
          <a:off x="0" y="0"/>
          <a:ext cx="0" cy="0"/>
          <a:chOff x="0" y="0"/>
          <a:chExt cx="0" cy="0"/>
        </a:xfrm>
      </p:grpSpPr>
      <p:sp>
        <p:nvSpPr>
          <p:cNvPr id="1321" name="Google Shape;1321;p20"/>
          <p:cNvSpPr/>
          <p:nvPr/>
        </p:nvSpPr>
        <p:spPr>
          <a:xfrm>
            <a:off x="1406200" y="236010"/>
            <a:ext cx="3534300" cy="368700"/>
          </a:xfrm>
          <a:prstGeom prst="rect">
            <a:avLst/>
          </a:prstGeom>
          <a:noFill/>
          <a:ln>
            <a:noFill/>
          </a:ln>
        </p:spPr>
        <p:txBody>
          <a:bodyPr anchorCtr="0" anchor="t" bIns="0" lIns="0" spcFirstLastPara="1" rIns="0" wrap="square" tIns="0">
            <a:noAutofit/>
          </a:bodyPr>
          <a:lstStyle/>
          <a:p>
            <a:pPr indent="0" lvl="0" marL="0" marR="0" rtl="0" algn="l">
              <a:lnSpc>
                <a:spcPct val="47300"/>
              </a:lnSpc>
              <a:spcBef>
                <a:spcPts val="0"/>
              </a:spcBef>
              <a:spcAft>
                <a:spcPts val="0"/>
              </a:spcAft>
              <a:buClr>
                <a:srgbClr val="000000"/>
              </a:buClr>
              <a:buSzPts val="4000"/>
              <a:buFont typeface="Times New Roman"/>
              <a:buNone/>
            </a:pPr>
            <a:r>
              <a:rPr b="1" i="0" lang="en-US" sz="4000" u="none" cap="none" strike="noStrike">
                <a:solidFill>
                  <a:srgbClr val="000000"/>
                </a:solidFill>
                <a:latin typeface="Times New Roman"/>
                <a:ea typeface="Times New Roman"/>
                <a:cs typeface="Times New Roman"/>
                <a:sym typeface="Times New Roman"/>
              </a:rPr>
              <a:t>Recurring</a:t>
            </a:r>
            <a:endParaRPr b="1" i="0" sz="4000" u="none" cap="none" strike="noStrike">
              <a:solidFill>
                <a:srgbClr val="000000"/>
              </a:solidFill>
              <a:latin typeface="Times New Roman"/>
              <a:ea typeface="Times New Roman"/>
              <a:cs typeface="Times New Roman"/>
              <a:sym typeface="Times New Roman"/>
            </a:endParaRPr>
          </a:p>
          <a:p>
            <a:pPr indent="0" lvl="0" marL="0" marR="0" rtl="0" algn="l">
              <a:lnSpc>
                <a:spcPct val="47300"/>
              </a:lnSpc>
              <a:spcBef>
                <a:spcPts val="0"/>
              </a:spcBef>
              <a:spcAft>
                <a:spcPts val="0"/>
              </a:spcAft>
              <a:buClr>
                <a:srgbClr val="000000"/>
              </a:buClr>
              <a:buSzPts val="4000"/>
              <a:buFont typeface="Times New Roman"/>
              <a:buNone/>
            </a:pPr>
            <a:r>
              <a:t/>
            </a:r>
            <a:endParaRPr b="1" sz="4000">
              <a:latin typeface="Times New Roman"/>
              <a:ea typeface="Times New Roman"/>
              <a:cs typeface="Times New Roman"/>
              <a:sym typeface="Times New Roman"/>
            </a:endParaRPr>
          </a:p>
          <a:p>
            <a:pPr indent="0" lvl="0" marL="0" marR="0" rtl="0" algn="l">
              <a:lnSpc>
                <a:spcPct val="47300"/>
              </a:lnSpc>
              <a:spcBef>
                <a:spcPts val="0"/>
              </a:spcBef>
              <a:spcAft>
                <a:spcPts val="0"/>
              </a:spcAft>
              <a:buClr>
                <a:srgbClr val="000000"/>
              </a:buClr>
              <a:buSzPts val="4000"/>
              <a:buFont typeface="Times New Roman"/>
              <a:buNone/>
            </a:pPr>
            <a:r>
              <a:rPr b="1" i="0" lang="en-US" sz="4000" u="none" cap="none" strike="noStrike">
                <a:solidFill>
                  <a:srgbClr val="000000"/>
                </a:solidFill>
                <a:latin typeface="Times New Roman"/>
                <a:ea typeface="Times New Roman"/>
                <a:cs typeface="Times New Roman"/>
                <a:sym typeface="Times New Roman"/>
              </a:rPr>
              <a:t> Journals</a:t>
            </a:r>
            <a:endParaRPr b="1" i="0" sz="4000" u="none" cap="none" strike="noStrike">
              <a:solidFill>
                <a:schemeClr val="dk1"/>
              </a:solidFill>
              <a:latin typeface="Times New Roman"/>
              <a:ea typeface="Times New Roman"/>
              <a:cs typeface="Times New Roman"/>
              <a:sym typeface="Times New Roman"/>
            </a:endParaRPr>
          </a:p>
        </p:txBody>
      </p:sp>
      <p:sp>
        <p:nvSpPr>
          <p:cNvPr id="1322" name="Google Shape;1322;p20"/>
          <p:cNvSpPr/>
          <p:nvPr/>
        </p:nvSpPr>
        <p:spPr>
          <a:xfrm>
            <a:off x="4669053" y="848296"/>
            <a:ext cx="3024600" cy="368700"/>
          </a:xfrm>
          <a:prstGeom prst="rect">
            <a:avLst/>
          </a:prstGeom>
          <a:noFill/>
          <a:ln>
            <a:noFill/>
          </a:ln>
        </p:spPr>
        <p:txBody>
          <a:bodyPr anchorCtr="0" anchor="t" bIns="0" lIns="0" spcFirstLastPara="1" rIns="0" wrap="square" tIns="0">
            <a:noAutofit/>
          </a:bodyPr>
          <a:lstStyle/>
          <a:p>
            <a:pPr indent="0" lvl="0" marL="0" marR="0" rtl="0" algn="l">
              <a:lnSpc>
                <a:spcPct val="78833"/>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From Navigations .1</a:t>
            </a:r>
            <a:endParaRPr b="0" i="0" sz="2400" u="none" cap="none" strike="noStrike">
              <a:solidFill>
                <a:schemeClr val="dk1"/>
              </a:solidFill>
              <a:latin typeface="Times New Roman"/>
              <a:ea typeface="Times New Roman"/>
              <a:cs typeface="Times New Roman"/>
              <a:sym typeface="Times New Roman"/>
            </a:endParaRPr>
          </a:p>
          <a:p>
            <a:pPr indent="0" lvl="0" marL="0" marR="0" rtl="0" algn="r">
              <a:lnSpc>
                <a:spcPct val="184405"/>
              </a:lnSpc>
              <a:spcBef>
                <a:spcPts val="0"/>
              </a:spcBef>
              <a:spcAft>
                <a:spcPts val="0"/>
              </a:spcAft>
              <a:buClr>
                <a:srgbClr val="000000"/>
              </a:buClr>
              <a:buSzPts val="1026"/>
              <a:buFont typeface="Calibri"/>
              <a:buNone/>
            </a:pPr>
            <a:r>
              <a:t/>
            </a:r>
            <a:endParaRPr b="0" i="0" sz="1026" u="none" cap="none" strike="noStrike">
              <a:solidFill>
                <a:srgbClr val="000000"/>
              </a:solidFill>
              <a:latin typeface="Times New Roman"/>
              <a:ea typeface="Times New Roman"/>
              <a:cs typeface="Times New Roman"/>
              <a:sym typeface="Times New Roman"/>
            </a:endParaRPr>
          </a:p>
          <a:p>
            <a:pPr indent="0" lvl="0" marL="0" marR="0" rtl="0" algn="r">
              <a:lnSpc>
                <a:spcPct val="94600"/>
              </a:lnSpc>
              <a:spcBef>
                <a:spcPts val="0"/>
              </a:spcBef>
              <a:spcAft>
                <a:spcPts val="0"/>
              </a:spcAft>
              <a:buClr>
                <a:srgbClr val="000000"/>
              </a:buClr>
              <a:buSzPts val="1026"/>
              <a:buFont typeface="Times New Roman"/>
              <a:buNone/>
            </a:pPr>
            <a:r>
              <a:rPr b="0" i="0" lang="en-US" sz="1026" u="none" cap="none" strike="noStrike">
                <a:solidFill>
                  <a:srgbClr val="000000"/>
                </a:solidFill>
                <a:latin typeface="Times New Roman"/>
                <a:ea typeface="Times New Roman"/>
                <a:cs typeface="Times New Roman"/>
                <a:sym typeface="Times New Roman"/>
              </a:rPr>
              <a:t>•</a:t>
            </a:r>
            <a:r>
              <a:rPr b="0" i="0" lang="en-US" sz="2000" u="none" cap="none" strike="noStrike">
                <a:solidFill>
                  <a:srgbClr val="000000"/>
                </a:solidFill>
                <a:latin typeface="Times New Roman"/>
                <a:ea typeface="Times New Roman"/>
                <a:cs typeface="Times New Roman"/>
                <a:sym typeface="Times New Roman"/>
              </a:rPr>
              <a:t>General Ledger &gt; Define &gt; Recurring Journals </a:t>
            </a:r>
            <a:r>
              <a:rPr b="0" i="0" lang="en-US" sz="1026" u="none" cap="none" strike="noStrike">
                <a:solidFill>
                  <a:srgbClr val="000000"/>
                </a:solidFill>
                <a:latin typeface="Times New Roman"/>
                <a:ea typeface="Times New Roman"/>
                <a:cs typeface="Times New Roman"/>
                <a:sym typeface="Times New Roman"/>
              </a:rPr>
              <a:t>.</a:t>
            </a:r>
            <a:endParaRPr b="0" i="0" sz="1026" u="none" cap="none" strike="noStrike">
              <a:solidFill>
                <a:schemeClr val="dk1"/>
              </a:solidFill>
              <a:latin typeface="Times New Roman"/>
              <a:ea typeface="Times New Roman"/>
              <a:cs typeface="Times New Roman"/>
              <a:sym typeface="Times New Roman"/>
            </a:endParaRPr>
          </a:p>
        </p:txBody>
      </p:sp>
      <p:sp>
        <p:nvSpPr>
          <p:cNvPr id="1323" name="Google Shape;1323;p20"/>
          <p:cNvSpPr/>
          <p:nvPr/>
        </p:nvSpPr>
        <p:spPr>
          <a:xfrm>
            <a:off x="4395500" y="5822898"/>
            <a:ext cx="3853150" cy="8414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p:txBody>
      </p:sp>
      <p:pic>
        <p:nvPicPr>
          <p:cNvPr id="1324" name="Google Shape;1324;p20"/>
          <p:cNvPicPr preferRelativeResize="0"/>
          <p:nvPr/>
        </p:nvPicPr>
        <p:blipFill rotWithShape="1">
          <a:blip r:embed="rId3">
            <a:alphaModFix/>
          </a:blip>
          <a:srcRect b="0" l="0" r="0" t="0"/>
          <a:stretch/>
        </p:blipFill>
        <p:spPr>
          <a:xfrm>
            <a:off x="475488" y="1763378"/>
            <a:ext cx="11411712" cy="46149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8" name="Shape 1328"/>
        <p:cNvGrpSpPr/>
        <p:nvPr/>
      </p:nvGrpSpPr>
      <p:grpSpPr>
        <a:xfrm>
          <a:off x="0" y="0"/>
          <a:ext cx="0" cy="0"/>
          <a:chOff x="0" y="0"/>
          <a:chExt cx="0" cy="0"/>
        </a:xfrm>
      </p:grpSpPr>
      <p:pic>
        <p:nvPicPr>
          <p:cNvPr id="1329" name="Google Shape;1329;p21"/>
          <p:cNvPicPr preferRelativeResize="0"/>
          <p:nvPr/>
        </p:nvPicPr>
        <p:blipFill rotWithShape="1">
          <a:blip r:embed="rId3">
            <a:alphaModFix/>
          </a:blip>
          <a:srcRect b="0" l="0" r="0" t="0"/>
          <a:stretch/>
        </p:blipFill>
        <p:spPr>
          <a:xfrm>
            <a:off x="0" y="805150"/>
            <a:ext cx="12192000" cy="8210550"/>
          </a:xfrm>
          <a:prstGeom prst="rect">
            <a:avLst/>
          </a:prstGeom>
          <a:noFill/>
          <a:ln>
            <a:noFill/>
          </a:ln>
        </p:spPr>
      </p:pic>
      <p:sp>
        <p:nvSpPr>
          <p:cNvPr id="1330" name="Google Shape;1330;p21"/>
          <p:cNvSpPr/>
          <p:nvPr/>
        </p:nvSpPr>
        <p:spPr>
          <a:xfrm>
            <a:off x="2781300" y="3050498"/>
            <a:ext cx="7442199" cy="321771"/>
          </a:xfrm>
          <a:prstGeom prst="rect">
            <a:avLst/>
          </a:prstGeom>
          <a:noFill/>
          <a:ln>
            <a:noFill/>
          </a:ln>
        </p:spPr>
        <p:txBody>
          <a:bodyPr anchorCtr="0" anchor="t" bIns="0" lIns="0" spcFirstLastPara="1" rIns="0" wrap="square" tIns="0">
            <a:noAutofit/>
          </a:bodyPr>
          <a:lstStyle/>
          <a:p>
            <a:pPr indent="0" lvl="0" marL="0" marR="0" rtl="0" algn="l">
              <a:lnSpc>
                <a:spcPct val="64791"/>
              </a:lnSpc>
              <a:spcBef>
                <a:spcPts val="0"/>
              </a:spcBef>
              <a:spcAft>
                <a:spcPts val="0"/>
              </a:spcAft>
              <a:buClr>
                <a:srgbClr val="000000"/>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31" name="Google Shape;1331;p21"/>
          <p:cNvSpPr txBox="1"/>
          <p:nvPr/>
        </p:nvSpPr>
        <p:spPr>
          <a:xfrm>
            <a:off x="3771900" y="35697"/>
            <a:ext cx="32385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a:solidFill>
                  <a:srgbClr val="000000"/>
                </a:solidFill>
                <a:latin typeface="Times New Roman"/>
                <a:ea typeface="Times New Roman"/>
                <a:cs typeface="Times New Roman"/>
                <a:sym typeface="Times New Roman"/>
              </a:rPr>
              <a:t>2</a:t>
            </a:r>
            <a:r>
              <a:rPr b="0" i="0" lang="en-US" sz="2000" u="none">
                <a:solidFill>
                  <a:srgbClr val="000000"/>
                </a:solidFill>
                <a:latin typeface="Times New Roman"/>
                <a:ea typeface="Times New Roman"/>
                <a:cs typeface="Times New Roman"/>
                <a:sym typeface="Times New Roman"/>
              </a:rPr>
              <a:t>.Then will appear:-</a:t>
            </a:r>
            <a:endParaRPr sz="1800">
              <a:solidFill>
                <a:schemeClr val="dk1"/>
              </a:solidFill>
              <a:latin typeface="Calibri"/>
              <a:ea typeface="Calibri"/>
              <a:cs typeface="Calibri"/>
              <a:sym typeface="Calibri"/>
            </a:endParaRPr>
          </a:p>
        </p:txBody>
      </p:sp>
      <p:sp>
        <p:nvSpPr>
          <p:cNvPr id="1332" name="Google Shape;1332;p21"/>
          <p:cNvSpPr txBox="1"/>
          <p:nvPr/>
        </p:nvSpPr>
        <p:spPr>
          <a:xfrm>
            <a:off x="3295650" y="405029"/>
            <a:ext cx="518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Define Recurring Journal Formula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6" name="Shape 1196"/>
        <p:cNvGrpSpPr/>
        <p:nvPr/>
      </p:nvGrpSpPr>
      <p:grpSpPr>
        <a:xfrm>
          <a:off x="0" y="0"/>
          <a:ext cx="0" cy="0"/>
          <a:chOff x="0" y="0"/>
          <a:chExt cx="0" cy="0"/>
        </a:xfrm>
      </p:grpSpPr>
      <p:sp>
        <p:nvSpPr>
          <p:cNvPr id="1197" name="Google Shape;1197;p2"/>
          <p:cNvSpPr txBox="1"/>
          <p:nvPr/>
        </p:nvSpPr>
        <p:spPr>
          <a:xfrm>
            <a:off x="286657" y="101074"/>
            <a:ext cx="8868229"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FF00"/>
                </a:solidFill>
                <a:latin typeface="Century Gothic"/>
                <a:ea typeface="Century Gothic"/>
                <a:cs typeface="Century Gothic"/>
                <a:sym typeface="Century Gothic"/>
              </a:rPr>
              <a:t>Graduation</a:t>
            </a:r>
            <a:endParaRPr/>
          </a:p>
          <a:p>
            <a:pPr indent="0" lvl="0" marL="0" marR="0" rtl="0" algn="l">
              <a:spcBef>
                <a:spcPts val="0"/>
              </a:spcBef>
              <a:spcAft>
                <a:spcPts val="0"/>
              </a:spcAft>
              <a:buNone/>
            </a:pPr>
            <a:r>
              <a:rPr lang="en-US" sz="6600">
                <a:solidFill>
                  <a:srgbClr val="FFFF00"/>
                </a:solidFill>
                <a:latin typeface="Century Gothic"/>
                <a:ea typeface="Century Gothic"/>
                <a:cs typeface="Century Gothic"/>
                <a:sym typeface="Century Gothic"/>
              </a:rPr>
              <a:t>Project</a:t>
            </a:r>
            <a:endParaRPr/>
          </a:p>
          <a:p>
            <a:pPr indent="0" lvl="0" marL="0" marR="0" rtl="0" algn="l">
              <a:spcBef>
                <a:spcPts val="0"/>
              </a:spcBef>
              <a:spcAft>
                <a:spcPts val="0"/>
              </a:spcAft>
              <a:buNone/>
            </a:pPr>
            <a:r>
              <a:rPr lang="en-US" sz="6600">
                <a:solidFill>
                  <a:srgbClr val="FFFF00"/>
                </a:solidFill>
                <a:latin typeface="Century Gothic"/>
                <a:ea typeface="Century Gothic"/>
                <a:cs typeface="Century Gothic"/>
                <a:sym typeface="Century Gothic"/>
              </a:rPr>
              <a:t>Presentation</a:t>
            </a:r>
            <a:endParaRPr sz="1400">
              <a:solidFill>
                <a:srgbClr val="FFFF00"/>
              </a:solidFill>
              <a:latin typeface="Century Gothic"/>
              <a:ea typeface="Century Gothic"/>
              <a:cs typeface="Century Gothic"/>
              <a:sym typeface="Century Gothic"/>
            </a:endParaRPr>
          </a:p>
        </p:txBody>
      </p:sp>
      <p:sp>
        <p:nvSpPr>
          <p:cNvPr id="1198" name="Google Shape;1198;p2"/>
          <p:cNvSpPr/>
          <p:nvPr/>
        </p:nvSpPr>
        <p:spPr>
          <a:xfrm>
            <a:off x="101600" y="3860800"/>
            <a:ext cx="12090400" cy="1333500"/>
          </a:xfrm>
          <a:prstGeom prst="ellipse">
            <a:avLst/>
          </a:prstGeom>
          <a:noFill/>
          <a:ln cap="rnd" cmpd="sng" w="190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General Ledger Operations And Financial Reporting In Oracle ERP</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2"/>
          <p:cNvSpPr txBox="1"/>
          <p:nvPr/>
        </p:nvSpPr>
        <p:spPr>
          <a:xfrm>
            <a:off x="2728685" y="595"/>
            <a:ext cx="51235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a:solidFill>
                  <a:srgbClr val="000000"/>
                </a:solidFill>
                <a:latin typeface="Times New Roman"/>
                <a:ea typeface="Times New Roman"/>
                <a:cs typeface="Times New Roman"/>
                <a:sym typeface="Times New Roman"/>
              </a:rPr>
              <a:t>3.Fill the Recurring Journal Formula with rent expense account :-</a:t>
            </a:r>
            <a:endParaRPr sz="1800">
              <a:solidFill>
                <a:schemeClr val="dk1"/>
              </a:solidFill>
              <a:latin typeface="Calibri"/>
              <a:ea typeface="Calibri"/>
              <a:cs typeface="Calibri"/>
              <a:sym typeface="Calibri"/>
            </a:endParaRPr>
          </a:p>
        </p:txBody>
      </p:sp>
      <p:pic>
        <p:nvPicPr>
          <p:cNvPr id="1338" name="Google Shape;1338;p22"/>
          <p:cNvPicPr preferRelativeResize="0"/>
          <p:nvPr/>
        </p:nvPicPr>
        <p:blipFill rotWithShape="1">
          <a:blip r:embed="rId3">
            <a:alphaModFix/>
          </a:blip>
          <a:srcRect b="0" l="0" r="0" t="0"/>
          <a:stretch/>
        </p:blipFill>
        <p:spPr>
          <a:xfrm>
            <a:off x="130626" y="646925"/>
            <a:ext cx="12192000" cy="7104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2" name="Shape 1342"/>
        <p:cNvGrpSpPr/>
        <p:nvPr/>
      </p:nvGrpSpPr>
      <p:grpSpPr>
        <a:xfrm>
          <a:off x="0" y="0"/>
          <a:ext cx="0" cy="0"/>
          <a:chOff x="0" y="0"/>
          <a:chExt cx="0" cy="0"/>
        </a:xfrm>
      </p:grpSpPr>
      <p:pic>
        <p:nvPicPr>
          <p:cNvPr id="1343" name="Google Shape;1343;p23"/>
          <p:cNvPicPr preferRelativeResize="0"/>
          <p:nvPr/>
        </p:nvPicPr>
        <p:blipFill rotWithShape="1">
          <a:blip r:embed="rId3">
            <a:alphaModFix/>
          </a:blip>
          <a:srcRect b="0" l="0" r="0" t="0"/>
          <a:stretch/>
        </p:blipFill>
        <p:spPr>
          <a:xfrm>
            <a:off x="2" y="700950"/>
            <a:ext cx="12337150" cy="12418125"/>
          </a:xfrm>
          <a:prstGeom prst="rect">
            <a:avLst/>
          </a:prstGeom>
          <a:noFill/>
          <a:ln>
            <a:noFill/>
          </a:ln>
        </p:spPr>
      </p:pic>
      <p:sp>
        <p:nvSpPr>
          <p:cNvPr id="1344" name="Google Shape;1344;p23"/>
          <p:cNvSpPr/>
          <p:nvPr/>
        </p:nvSpPr>
        <p:spPr>
          <a:xfrm>
            <a:off x="2306275" y="251950"/>
            <a:ext cx="8530500" cy="15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Times New Roman"/>
              <a:buNone/>
            </a:pPr>
            <a:r>
              <a:rPr b="0" i="0" lang="en-US" sz="2800" u="none" cap="none" strike="noStrike">
                <a:solidFill>
                  <a:srgbClr val="000000"/>
                </a:solidFill>
                <a:latin typeface="Times New Roman"/>
                <a:ea typeface="Times New Roman"/>
                <a:cs typeface="Times New Roman"/>
                <a:sym typeface="Times New Roman"/>
              </a:rPr>
              <a:t>4. click on "Lines" to complete the Recurring Journal</a:t>
            </a:r>
            <a:r>
              <a:rPr b="0" i="0" lang="en-US" sz="1155" u="none" cap="none" strike="noStrike">
                <a:solidFill>
                  <a:srgbClr val="000000"/>
                </a:solidFill>
                <a:latin typeface="Times New Roman"/>
                <a:ea typeface="Times New Roman"/>
                <a:cs typeface="Times New Roman"/>
                <a:sym typeface="Times New Roman"/>
              </a:rPr>
              <a:t>:-</a:t>
            </a:r>
            <a:endParaRPr b="0" i="0" sz="1155"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8" name="Shape 1348"/>
        <p:cNvGrpSpPr/>
        <p:nvPr/>
      </p:nvGrpSpPr>
      <p:grpSpPr>
        <a:xfrm>
          <a:off x="0" y="0"/>
          <a:ext cx="0" cy="0"/>
          <a:chOff x="0" y="0"/>
          <a:chExt cx="0" cy="0"/>
        </a:xfrm>
      </p:grpSpPr>
      <p:pic>
        <p:nvPicPr>
          <p:cNvPr id="1349" name="Google Shape;1349;p24"/>
          <p:cNvPicPr preferRelativeResize="0"/>
          <p:nvPr/>
        </p:nvPicPr>
        <p:blipFill rotWithShape="1">
          <a:blip r:embed="rId3">
            <a:alphaModFix/>
          </a:blip>
          <a:srcRect b="0" l="0" r="0" t="0"/>
          <a:stretch/>
        </p:blipFill>
        <p:spPr>
          <a:xfrm>
            <a:off x="-3" y="1153900"/>
            <a:ext cx="12192000" cy="8991600"/>
          </a:xfrm>
          <a:prstGeom prst="rect">
            <a:avLst/>
          </a:prstGeom>
          <a:noFill/>
          <a:ln>
            <a:noFill/>
          </a:ln>
        </p:spPr>
      </p:pic>
      <p:sp>
        <p:nvSpPr>
          <p:cNvPr id="1350" name="Google Shape;1350;p24"/>
          <p:cNvSpPr/>
          <p:nvPr/>
        </p:nvSpPr>
        <p:spPr>
          <a:xfrm>
            <a:off x="3328616" y="140841"/>
            <a:ext cx="3338884" cy="417488"/>
          </a:xfrm>
          <a:prstGeom prst="rect">
            <a:avLst/>
          </a:prstGeom>
          <a:noFill/>
          <a:ln>
            <a:noFill/>
          </a:ln>
        </p:spPr>
        <p:txBody>
          <a:bodyPr anchorCtr="0" anchor="t" bIns="0" lIns="0" spcFirstLastPara="1" rIns="0" wrap="square" tIns="0">
            <a:noAutofit/>
          </a:bodyPr>
          <a:lstStyle/>
          <a:p>
            <a:pPr indent="0" lvl="0" marL="0" marR="0" rtl="0" algn="r">
              <a:lnSpc>
                <a:spcPct val="10385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5. After completing "Journal Entry Lines" Click "Generate " to schedule and post recurring journal.</a:t>
            </a:r>
            <a:endParaRPr b="0" i="0" sz="2000" u="none" cap="none" strike="noStrike">
              <a:solidFill>
                <a:schemeClr val="dk1"/>
              </a:solidFill>
              <a:latin typeface="Times New Roman"/>
              <a:ea typeface="Times New Roman"/>
              <a:cs typeface="Times New Roman"/>
              <a:sym typeface="Times New Roman"/>
            </a:endParaRPr>
          </a:p>
        </p:txBody>
      </p:sp>
      <p:sp>
        <p:nvSpPr>
          <p:cNvPr id="1351" name="Google Shape;1351;p24"/>
          <p:cNvSpPr/>
          <p:nvPr/>
        </p:nvSpPr>
        <p:spPr>
          <a:xfrm>
            <a:off x="6409859" y="5925489"/>
            <a:ext cx="2143444" cy="4571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5" name="Shape 1355"/>
        <p:cNvGrpSpPr/>
        <p:nvPr/>
      </p:nvGrpSpPr>
      <p:grpSpPr>
        <a:xfrm>
          <a:off x="0" y="0"/>
          <a:ext cx="0" cy="0"/>
          <a:chOff x="0" y="0"/>
          <a:chExt cx="0" cy="0"/>
        </a:xfrm>
      </p:grpSpPr>
      <p:pic>
        <p:nvPicPr>
          <p:cNvPr id="1356" name="Google Shape;1356;p25"/>
          <p:cNvPicPr preferRelativeResize="0"/>
          <p:nvPr/>
        </p:nvPicPr>
        <p:blipFill rotWithShape="1">
          <a:blip r:embed="rId3">
            <a:alphaModFix/>
          </a:blip>
          <a:srcRect b="0" l="0" r="0" t="0"/>
          <a:stretch/>
        </p:blipFill>
        <p:spPr>
          <a:xfrm>
            <a:off x="0" y="1295400"/>
            <a:ext cx="12192000" cy="9220200"/>
          </a:xfrm>
          <a:prstGeom prst="rect">
            <a:avLst/>
          </a:prstGeom>
          <a:noFill/>
          <a:ln>
            <a:noFill/>
          </a:ln>
        </p:spPr>
      </p:pic>
      <p:sp>
        <p:nvSpPr>
          <p:cNvPr id="1357" name="Google Shape;1357;p25"/>
          <p:cNvSpPr/>
          <p:nvPr/>
        </p:nvSpPr>
        <p:spPr>
          <a:xfrm>
            <a:off x="3663137" y="6236237"/>
            <a:ext cx="2902049" cy="1537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Calibri"/>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1358" name="Google Shape;1358;p25"/>
          <p:cNvSpPr txBox="1"/>
          <p:nvPr/>
        </p:nvSpPr>
        <p:spPr>
          <a:xfrm>
            <a:off x="2667000" y="381000"/>
            <a:ext cx="61341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a:solidFill>
                  <a:srgbClr val="000000"/>
                </a:solidFill>
                <a:latin typeface="Times New Roman"/>
                <a:ea typeface="Times New Roman"/>
                <a:cs typeface="Times New Roman"/>
                <a:sym typeface="Times New Roman"/>
              </a:rPr>
              <a:t>6.to set recurring journal parameters</a:t>
            </a:r>
            <a:endParaRPr sz="3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2" name="Shape 1362"/>
        <p:cNvGrpSpPr/>
        <p:nvPr/>
      </p:nvGrpSpPr>
      <p:grpSpPr>
        <a:xfrm>
          <a:off x="0" y="0"/>
          <a:ext cx="0" cy="0"/>
          <a:chOff x="0" y="0"/>
          <a:chExt cx="0" cy="0"/>
        </a:xfrm>
      </p:grpSpPr>
      <p:pic>
        <p:nvPicPr>
          <p:cNvPr id="1363" name="Google Shape;1363;p26"/>
          <p:cNvPicPr preferRelativeResize="0"/>
          <p:nvPr/>
        </p:nvPicPr>
        <p:blipFill rotWithShape="1">
          <a:blip r:embed="rId3">
            <a:alphaModFix/>
          </a:blip>
          <a:srcRect b="0" l="0" r="0" t="0"/>
          <a:stretch/>
        </p:blipFill>
        <p:spPr>
          <a:xfrm>
            <a:off x="0" y="-609600"/>
            <a:ext cx="12192000" cy="9277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7" name="Shape 1367"/>
        <p:cNvGrpSpPr/>
        <p:nvPr/>
      </p:nvGrpSpPr>
      <p:grpSpPr>
        <a:xfrm>
          <a:off x="0" y="0"/>
          <a:ext cx="0" cy="0"/>
          <a:chOff x="0" y="0"/>
          <a:chExt cx="0" cy="0"/>
        </a:xfrm>
      </p:grpSpPr>
      <p:sp>
        <p:nvSpPr>
          <p:cNvPr id="1368" name="Google Shape;1368;p27"/>
          <p:cNvSpPr/>
          <p:nvPr/>
        </p:nvSpPr>
        <p:spPr>
          <a:xfrm flipH="1" rot="10800000">
            <a:off x="7786316" y="8013699"/>
            <a:ext cx="4001717" cy="254000"/>
          </a:xfrm>
          <a:prstGeom prst="rect">
            <a:avLst/>
          </a:prstGeom>
          <a:noFill/>
          <a:ln>
            <a:noFill/>
          </a:ln>
        </p:spPr>
        <p:txBody>
          <a:bodyPr anchorCtr="0" anchor="t" bIns="0" lIns="0" spcFirstLastPara="1" rIns="0" wrap="square" tIns="0">
            <a:noAutofit/>
          </a:bodyPr>
          <a:lstStyle/>
          <a:p>
            <a:pPr indent="0" lvl="0" marL="0" marR="154776" rtl="0" algn="r">
              <a:lnSpc>
                <a:spcPct val="114132"/>
              </a:lnSpc>
              <a:spcBef>
                <a:spcPts val="0"/>
              </a:spcBef>
              <a:spcAft>
                <a:spcPts val="0"/>
              </a:spcAft>
              <a:buClr>
                <a:srgbClr val="000000"/>
              </a:buClr>
              <a:buSzPts val="1026"/>
              <a:buFont typeface="Calibri"/>
              <a:buNone/>
            </a:pPr>
            <a:r>
              <a:t/>
            </a:r>
            <a:endParaRPr b="0" i="0" sz="1026" u="none" cap="none" strike="noStrike">
              <a:solidFill>
                <a:schemeClr val="dk1"/>
              </a:solidFill>
              <a:latin typeface="Times New Roman"/>
              <a:ea typeface="Times New Roman"/>
              <a:cs typeface="Times New Roman"/>
              <a:sym typeface="Times New Roman"/>
            </a:endParaRPr>
          </a:p>
        </p:txBody>
      </p:sp>
      <p:sp>
        <p:nvSpPr>
          <p:cNvPr id="1369" name="Google Shape;1369;p27"/>
          <p:cNvSpPr txBox="1"/>
          <p:nvPr/>
        </p:nvSpPr>
        <p:spPr>
          <a:xfrm>
            <a:off x="145143" y="0"/>
            <a:ext cx="12046857" cy="653384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2000">
                <a:solidFill>
                  <a:schemeClr val="dk1"/>
                </a:solidFill>
                <a:latin typeface="Arial"/>
                <a:ea typeface="Arial"/>
                <a:cs typeface="Arial"/>
                <a:sym typeface="Arial"/>
              </a:rPr>
              <a:t>Notes for define a recurring journal formula:- </a:t>
            </a:r>
            <a:endParaRPr sz="2000">
              <a:solidFill>
                <a:schemeClr val="dk1"/>
              </a:solidFill>
              <a:latin typeface="Arial"/>
              <a:ea typeface="Arial"/>
              <a:cs typeface="Arial"/>
              <a:sym typeface="Arial"/>
            </a:endParaRPr>
          </a:p>
          <a:p>
            <a:pPr indent="0" lvl="0" marL="0" marR="0" rtl="0" algn="l">
              <a:spcBef>
                <a:spcPts val="800"/>
              </a:spcBef>
              <a:spcAft>
                <a:spcPts val="0"/>
              </a:spcAft>
              <a:buNone/>
            </a:pPr>
            <a:r>
              <a:rPr b="1" lang="en-US" sz="1600">
                <a:solidFill>
                  <a:schemeClr val="dk1"/>
                </a:solidFill>
                <a:latin typeface="Arial"/>
                <a:ea typeface="Arial"/>
                <a:cs typeface="Arial"/>
                <a:sym typeface="Arial"/>
              </a:rPr>
              <a:t>1. Batch Section</a:t>
            </a:r>
            <a:r>
              <a:rPr lang="en-US" sz="1600">
                <a:solidFill>
                  <a:schemeClr val="dk1"/>
                </a:solidFill>
                <a:latin typeface="Arial"/>
                <a:ea typeface="Arial"/>
                <a:cs typeface="Arial"/>
                <a:sym typeface="Arial"/>
              </a:rPr>
              <a:t>:</a:t>
            </a:r>
            <a:endParaRPr sz="1200">
              <a:solidFill>
                <a:schemeClr val="dk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Batch</a:t>
            </a:r>
            <a:r>
              <a:rPr lang="en-US" sz="1600">
                <a:solidFill>
                  <a:schemeClr val="dk1"/>
                </a:solidFill>
                <a:latin typeface="Arial"/>
                <a:ea typeface="Arial"/>
                <a:cs typeface="Arial"/>
                <a:sym typeface="Arial"/>
              </a:rPr>
              <a:t>: Enter the name of the batch that identifies this set of recurring journal entries.</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Description</a:t>
            </a:r>
            <a:r>
              <a:rPr lang="en-US" sz="1600">
                <a:solidFill>
                  <a:schemeClr val="dk1"/>
                </a:solidFill>
                <a:latin typeface="Arial"/>
                <a:ea typeface="Arial"/>
                <a:cs typeface="Arial"/>
                <a:sym typeface="Arial"/>
              </a:rPr>
              <a:t>: Provide a meaningful description for this batch.</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Recurring Batch Type</a:t>
            </a:r>
            <a:r>
              <a:rPr lang="en-US" sz="1600">
                <a:solidFill>
                  <a:schemeClr val="dk1"/>
                </a:solidFill>
                <a:latin typeface="Arial"/>
                <a:ea typeface="Arial"/>
                <a:cs typeface="Arial"/>
                <a:sym typeface="Arial"/>
              </a:rPr>
              <a:t>: Choose the batch type. "Single Ledger," which means the recurring journal applies to a single ledger.</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Ledger</a:t>
            </a:r>
            <a:r>
              <a:rPr lang="en-US" sz="1600">
                <a:solidFill>
                  <a:schemeClr val="dk1"/>
                </a:solidFill>
                <a:latin typeface="Arial"/>
                <a:ea typeface="Arial"/>
                <a:cs typeface="Arial"/>
                <a:sym typeface="Arial"/>
              </a:rPr>
              <a:t>: Select the appropriate ledger (in this case, it's "Vision Operations (USA)").</a:t>
            </a:r>
            <a:endParaRPr sz="1200">
              <a:solidFill>
                <a:schemeClr val="dk1"/>
              </a:solidFill>
              <a:latin typeface="Arial"/>
              <a:ea typeface="Arial"/>
              <a:cs typeface="Arial"/>
              <a:sym typeface="Arial"/>
            </a:endParaRPr>
          </a:p>
          <a:p>
            <a:pPr indent="0" lvl="0" marL="0" marR="0" rtl="0" algn="l">
              <a:spcBef>
                <a:spcPts val="800"/>
              </a:spcBef>
              <a:spcAft>
                <a:spcPts val="0"/>
              </a:spcAft>
              <a:buNone/>
            </a:pPr>
            <a:r>
              <a:rPr b="1" lang="en-US" sz="1600">
                <a:solidFill>
                  <a:schemeClr val="dk1"/>
                </a:solidFill>
                <a:latin typeface="Arial"/>
                <a:ea typeface="Arial"/>
                <a:cs typeface="Arial"/>
                <a:sym typeface="Arial"/>
              </a:rPr>
              <a:t>2. Journal Entry Section</a:t>
            </a:r>
            <a:r>
              <a:rPr lang="en-US" sz="1600">
                <a:solidFill>
                  <a:schemeClr val="dk1"/>
                </a:solidFill>
                <a:latin typeface="Arial"/>
                <a:ea typeface="Arial"/>
                <a:cs typeface="Arial"/>
                <a:sym typeface="Arial"/>
              </a:rPr>
              <a:t>:</a:t>
            </a:r>
            <a:endParaRPr sz="1200">
              <a:solidFill>
                <a:schemeClr val="dk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Journal</a:t>
            </a:r>
            <a:r>
              <a:rPr lang="en-US" sz="1600">
                <a:solidFill>
                  <a:schemeClr val="dk1"/>
                </a:solidFill>
                <a:latin typeface="Arial"/>
                <a:ea typeface="Arial"/>
                <a:cs typeface="Arial"/>
                <a:sym typeface="Arial"/>
              </a:rPr>
              <a:t>: Enter the name of the journal that will be generated.</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Ledger</a:t>
            </a:r>
            <a:r>
              <a:rPr lang="en-US" sz="1600">
                <a:solidFill>
                  <a:schemeClr val="dk1"/>
                </a:solidFill>
                <a:latin typeface="Arial"/>
                <a:ea typeface="Arial"/>
                <a:cs typeface="Arial"/>
                <a:sym typeface="Arial"/>
              </a:rPr>
              <a:t>: Select the ledger for this journal entry.</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Category</a:t>
            </a:r>
            <a:r>
              <a:rPr lang="en-US" sz="1600">
                <a:solidFill>
                  <a:schemeClr val="dk1"/>
                </a:solidFill>
                <a:latin typeface="Arial"/>
                <a:ea typeface="Arial"/>
                <a:cs typeface="Arial"/>
                <a:sym typeface="Arial"/>
              </a:rPr>
              <a:t>: Choose the category of the journal .</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Currency</a:t>
            </a:r>
            <a:r>
              <a:rPr lang="en-US" sz="1600">
                <a:solidFill>
                  <a:schemeClr val="dk1"/>
                </a:solidFill>
                <a:latin typeface="Arial"/>
                <a:ea typeface="Arial"/>
                <a:cs typeface="Arial"/>
                <a:sym typeface="Arial"/>
              </a:rPr>
              <a:t>: Specify the currency for the journal entry if it's different from the ledger's currency.</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Effective Dates</a:t>
            </a:r>
            <a:r>
              <a:rPr lang="en-US" sz="16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85750" lvl="1" marL="742950" marR="0" rtl="0" algn="l">
              <a:lnSpc>
                <a:spcPct val="115000"/>
              </a:lnSpc>
              <a:spcBef>
                <a:spcPts val="800"/>
              </a:spcBef>
              <a:spcAft>
                <a:spcPts val="0"/>
              </a:spcAft>
              <a:buClr>
                <a:schemeClr val="dk1"/>
              </a:buClr>
              <a:buSzPts val="1000"/>
              <a:buFont typeface="Courier New"/>
              <a:buChar char="o"/>
            </a:pPr>
            <a:r>
              <a:rPr b="1" i="0" lang="en-US" sz="1600" u="none" cap="none" strike="noStrike">
                <a:solidFill>
                  <a:schemeClr val="dk1"/>
                </a:solidFill>
                <a:latin typeface="Arial"/>
                <a:ea typeface="Arial"/>
                <a:cs typeface="Arial"/>
                <a:sym typeface="Arial"/>
              </a:rPr>
              <a:t>From/To</a:t>
            </a:r>
            <a:r>
              <a:rPr b="0" i="0" lang="en-US" sz="1600" u="none" cap="none" strike="noStrike">
                <a:solidFill>
                  <a:schemeClr val="dk1"/>
                </a:solidFill>
                <a:latin typeface="Arial"/>
                <a:ea typeface="Arial"/>
                <a:cs typeface="Arial"/>
                <a:sym typeface="Arial"/>
              </a:rPr>
              <a:t>: Specify the date range for which this recurring journal is valid.</a:t>
            </a:r>
            <a:endParaRPr b="0" i="0" sz="1200" u="none" cap="none" strike="noStrike">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000"/>
              <a:buFont typeface="Noto Sans Symbols"/>
              <a:buChar char="∙"/>
            </a:pPr>
            <a:r>
              <a:rPr b="1" lang="en-US" sz="1600">
                <a:solidFill>
                  <a:schemeClr val="dk1"/>
                </a:solidFill>
                <a:latin typeface="Arial"/>
                <a:ea typeface="Arial"/>
                <a:cs typeface="Arial"/>
                <a:sym typeface="Arial"/>
              </a:rPr>
              <a:t>Conversion Type</a:t>
            </a:r>
            <a:r>
              <a:rPr lang="en-US" sz="1600">
                <a:solidFill>
                  <a:schemeClr val="dk1"/>
                </a:solidFill>
                <a:latin typeface="Arial"/>
                <a:ea typeface="Arial"/>
                <a:cs typeface="Arial"/>
                <a:sym typeface="Arial"/>
              </a:rPr>
              <a:t>: If applicable, enter the conversion type for foreign currency transactions</a:t>
            </a:r>
            <a:endParaRPr sz="1200">
              <a:solidFill>
                <a:schemeClr val="dk1"/>
              </a:solidFill>
              <a:latin typeface="Arial"/>
              <a:ea typeface="Arial"/>
              <a:cs typeface="Arial"/>
              <a:sym typeface="Arial"/>
            </a:endParaRPr>
          </a:p>
          <a:p>
            <a:pPr indent="0" lvl="0" marL="0" marR="0" rtl="0" algn="l">
              <a:spcBef>
                <a:spcPts val="800"/>
              </a:spcBef>
              <a:spcAft>
                <a:spcPts val="0"/>
              </a:spcAft>
              <a:buNone/>
            </a:pPr>
            <a:r>
              <a:rPr b="1" lang="en-US" sz="1600">
                <a:solidFill>
                  <a:schemeClr val="dk1"/>
                </a:solidFill>
                <a:latin typeface="Arial"/>
                <a:ea typeface="Arial"/>
                <a:cs typeface="Arial"/>
                <a:sym typeface="Arial"/>
              </a:rPr>
              <a:t>3.</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Lines Button</a:t>
            </a:r>
            <a:r>
              <a:rPr lang="en-US" sz="1600">
                <a:solidFill>
                  <a:schemeClr val="dk1"/>
                </a:solidFill>
                <a:latin typeface="Arial"/>
                <a:ea typeface="Arial"/>
                <a:cs typeface="Arial"/>
                <a:sym typeface="Arial"/>
              </a:rPr>
              <a:t>:</a:t>
            </a:r>
            <a:endParaRPr sz="1200">
              <a:solidFill>
                <a:schemeClr val="dk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dk1"/>
              </a:buClr>
              <a:buSzPts val="1000"/>
              <a:buFont typeface="Noto Sans Symbols"/>
              <a:buChar char="∙"/>
            </a:pPr>
            <a:r>
              <a:rPr lang="en-US" sz="1600">
                <a:solidFill>
                  <a:schemeClr val="dk1"/>
                </a:solidFill>
                <a:latin typeface="Arial"/>
                <a:ea typeface="Arial"/>
                <a:cs typeface="Arial"/>
                <a:sym typeface="Arial"/>
              </a:rPr>
              <a:t>Click </a:t>
            </a:r>
            <a:r>
              <a:rPr b="1" lang="en-US" sz="1600">
                <a:solidFill>
                  <a:schemeClr val="dk1"/>
                </a:solidFill>
                <a:latin typeface="Arial"/>
                <a:ea typeface="Arial"/>
                <a:cs typeface="Arial"/>
                <a:sym typeface="Arial"/>
              </a:rPr>
              <a:t>Lines</a:t>
            </a:r>
            <a:r>
              <a:rPr lang="en-US" sz="1600">
                <a:solidFill>
                  <a:schemeClr val="dk1"/>
                </a:solidFill>
                <a:latin typeface="Arial"/>
                <a:ea typeface="Arial"/>
                <a:cs typeface="Arial"/>
                <a:sym typeface="Arial"/>
              </a:rPr>
              <a:t> to enter the specific accounts and amounts that will be debited and credited in this recurring journal.</a:t>
            </a:r>
            <a:endParaRPr sz="12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rPr lang="en-US" sz="1600">
                <a:solidFill>
                  <a:schemeClr val="dk1"/>
                </a:solidFill>
                <a:latin typeface="Arial"/>
                <a:ea typeface="Arial"/>
                <a:cs typeface="Arial"/>
                <a:sym typeface="Arial"/>
              </a:rPr>
              <a:t>4.</a:t>
            </a:r>
            <a:r>
              <a:rPr b="1" lang="en-US" sz="1600">
                <a:solidFill>
                  <a:schemeClr val="dk1"/>
                </a:solidFill>
                <a:latin typeface="Arial"/>
                <a:ea typeface="Arial"/>
                <a:cs typeface="Arial"/>
                <a:sym typeface="Arial"/>
              </a:rPr>
              <a:t> Generate</a:t>
            </a:r>
            <a:r>
              <a:rPr lang="en-US" sz="16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342900" lvl="0" marL="342900" marR="0" rtl="0" algn="l">
              <a:lnSpc>
                <a:spcPct val="115000"/>
              </a:lnSpc>
              <a:spcBef>
                <a:spcPts val="8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Once everything is filled, you can click </a:t>
            </a:r>
            <a:r>
              <a:rPr b="1" lang="en-US" sz="1600">
                <a:solidFill>
                  <a:schemeClr val="dk1"/>
                </a:solidFill>
                <a:latin typeface="Arial"/>
                <a:ea typeface="Arial"/>
                <a:cs typeface="Arial"/>
                <a:sym typeface="Arial"/>
              </a:rPr>
              <a:t>Generate</a:t>
            </a:r>
            <a:r>
              <a:rPr lang="en-US" sz="1600">
                <a:solidFill>
                  <a:schemeClr val="dk1"/>
                </a:solidFill>
                <a:latin typeface="Arial"/>
                <a:ea typeface="Arial"/>
                <a:cs typeface="Arial"/>
                <a:sym typeface="Arial"/>
              </a:rPr>
              <a:t> to create the recurring journal formula.</a:t>
            </a:r>
            <a:endParaRPr sz="12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3" name="Shape 1373"/>
        <p:cNvGrpSpPr/>
        <p:nvPr/>
      </p:nvGrpSpPr>
      <p:grpSpPr>
        <a:xfrm>
          <a:off x="0" y="0"/>
          <a:ext cx="0" cy="0"/>
          <a:chOff x="0" y="0"/>
          <a:chExt cx="0" cy="0"/>
        </a:xfrm>
      </p:grpSpPr>
      <p:pic>
        <p:nvPicPr>
          <p:cNvPr id="1374" name="Google Shape;1374;p28"/>
          <p:cNvPicPr preferRelativeResize="0"/>
          <p:nvPr/>
        </p:nvPicPr>
        <p:blipFill rotWithShape="1">
          <a:blip r:embed="rId3">
            <a:alphaModFix/>
          </a:blip>
          <a:srcRect b="0" l="0" r="0" t="0"/>
          <a:stretch/>
        </p:blipFill>
        <p:spPr>
          <a:xfrm>
            <a:off x="0" y="2826063"/>
            <a:ext cx="12192000" cy="3435037"/>
          </a:xfrm>
          <a:prstGeom prst="rect">
            <a:avLst/>
          </a:prstGeom>
          <a:noFill/>
          <a:ln>
            <a:noFill/>
          </a:ln>
        </p:spPr>
      </p:pic>
      <p:sp>
        <p:nvSpPr>
          <p:cNvPr id="1375" name="Google Shape;1375;p28"/>
          <p:cNvSpPr/>
          <p:nvPr/>
        </p:nvSpPr>
        <p:spPr>
          <a:xfrm>
            <a:off x="177801" y="0"/>
            <a:ext cx="11569700" cy="2473377"/>
          </a:xfrm>
          <a:prstGeom prst="rect">
            <a:avLst/>
          </a:prstGeom>
          <a:noFill/>
          <a:ln>
            <a:noFill/>
          </a:ln>
        </p:spPr>
        <p:txBody>
          <a:bodyPr anchorCtr="0" anchor="t" bIns="0" lIns="0" spcFirstLastPara="1" rIns="0" wrap="square" tIns="0">
            <a:noAutofit/>
          </a:bodyPr>
          <a:lstStyle/>
          <a:p>
            <a:pPr indent="0" lvl="0" marL="0" marR="138484" rtl="0" algn="ctr">
              <a:lnSpc>
                <a:spcPct val="159214"/>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Inquiry and Drill-Down What is it ?</a:t>
            </a:r>
            <a:endParaRPr/>
          </a:p>
          <a:p>
            <a:pPr indent="0" lvl="0" marL="0" marR="138484" rtl="0" algn="ctr">
              <a:lnSpc>
                <a:spcPct val="159214"/>
              </a:lnSpc>
              <a:spcBef>
                <a:spcPts val="0"/>
              </a:spcBef>
              <a:spcAft>
                <a:spcPts val="0"/>
              </a:spcAft>
              <a:buClr>
                <a:srgbClr val="000000"/>
              </a:buClr>
              <a:buSzPts val="1400"/>
              <a:buFont typeface="Calibri"/>
              <a:buNone/>
            </a:pPr>
            <a:r>
              <a:t/>
            </a:r>
            <a:endParaRPr b="1" i="0" sz="1400" u="none" cap="none" strike="noStrike">
              <a:solidFill>
                <a:schemeClr val="dk1"/>
              </a:solidFill>
              <a:latin typeface="Arial"/>
              <a:ea typeface="Arial"/>
              <a:cs typeface="Arial"/>
              <a:sym typeface="Arial"/>
            </a:endParaRPr>
          </a:p>
          <a:p>
            <a:pPr indent="0" lvl="0" marL="0" marR="0" rtl="0" algn="ctr">
              <a:lnSpc>
                <a:spcPct val="84785"/>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*GL Inquiry </a:t>
            </a:r>
            <a:r>
              <a:rPr b="0" i="0" lang="en-US" sz="1400" u="none" cap="none" strike="noStrike">
                <a:solidFill>
                  <a:srgbClr val="000000"/>
                </a:solidFill>
                <a:latin typeface="Arial"/>
                <a:ea typeface="Arial"/>
                <a:cs typeface="Arial"/>
                <a:sym typeface="Arial"/>
              </a:rPr>
              <a:t>allows you to view posted journal entries in the system, giving visibility into the financial transactions recorded. It’s helpful for reviewing</a:t>
            </a:r>
            <a:endParaRPr/>
          </a:p>
          <a:p>
            <a:pPr indent="0" lvl="0" marL="0" marR="0" rtl="0" algn="ctr">
              <a:lnSpc>
                <a:spcPct val="84785"/>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a:p>
            <a:pPr indent="0" lvl="0" marL="0" marR="0" rtl="0" algn="ctr">
              <a:lnSpc>
                <a:spcPct val="847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financial data like account balances for a</a:t>
            </a:r>
            <a:endParaRPr/>
          </a:p>
          <a:p>
            <a:pPr indent="0" lvl="0" marL="0" marR="0" rtl="0" algn="ctr">
              <a:lnSpc>
                <a:spcPct val="84785"/>
              </a:lnSpc>
              <a:spcBef>
                <a:spcPts val="0"/>
              </a:spcBef>
              <a:spcAft>
                <a:spcPts val="0"/>
              </a:spcAft>
              <a:buClr>
                <a:srgbClr val="000000"/>
              </a:buClr>
              <a:buSzPts val="1400"/>
              <a:buFont typeface="Calibri"/>
              <a:buNone/>
            </a:pPr>
            <a:r>
              <a:t/>
            </a:r>
            <a:endParaRPr b="0" i="0" sz="1400" u="none" cap="none" strike="noStrike">
              <a:solidFill>
                <a:schemeClr val="dk1"/>
              </a:solidFill>
              <a:latin typeface="Arial"/>
              <a:ea typeface="Arial"/>
              <a:cs typeface="Arial"/>
              <a:sym typeface="Arial"/>
            </a:endParaRPr>
          </a:p>
          <a:p>
            <a:pPr indent="0" lvl="0" marL="0" marR="0" rtl="0" algn="ctr">
              <a:lnSpc>
                <a:spcPct val="847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particular time range.</a:t>
            </a:r>
            <a:endParaRPr/>
          </a:p>
          <a:p>
            <a:pPr indent="0" lvl="0" marL="0" marR="0" rtl="0" algn="ctr">
              <a:lnSpc>
                <a:spcPct val="84785"/>
              </a:lnSpc>
              <a:spcBef>
                <a:spcPts val="273"/>
              </a:spcBef>
              <a:spcAft>
                <a:spcPts val="0"/>
              </a:spcAft>
              <a:buClr>
                <a:srgbClr val="000000"/>
              </a:buClr>
              <a:buSzPts val="1400"/>
              <a:buFont typeface="Calibri"/>
              <a:buNone/>
            </a:pPr>
            <a:r>
              <a:t/>
            </a:r>
            <a:endParaRPr b="0" i="0" sz="1400" u="none" cap="none" strike="noStrike">
              <a:solidFill>
                <a:schemeClr val="dk1"/>
              </a:solidFill>
              <a:latin typeface="Arial"/>
              <a:ea typeface="Arial"/>
              <a:cs typeface="Arial"/>
              <a:sym typeface="Arial"/>
            </a:endParaRPr>
          </a:p>
          <a:p>
            <a:pPr indent="0" lvl="0" marL="0" marR="0" rtl="0" algn="ctr">
              <a:lnSpc>
                <a:spcPct val="84785"/>
              </a:lnSpc>
              <a:spcBef>
                <a:spcPts val="273"/>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*Drill-down </a:t>
            </a:r>
            <a:r>
              <a:rPr b="0" i="0" lang="en-US" sz="1400" u="none" cap="none" strike="noStrike">
                <a:solidFill>
                  <a:srgbClr val="000000"/>
                </a:solidFill>
                <a:latin typeface="Arial"/>
                <a:ea typeface="Arial"/>
                <a:cs typeface="Arial"/>
                <a:sym typeface="Arial"/>
              </a:rPr>
              <a:t>means you can explore further details about these journal entries by looking at individual transactions and</a:t>
            </a:r>
            <a:endParaRPr/>
          </a:p>
          <a:p>
            <a:pPr indent="0" lvl="0" marL="0" marR="0" rtl="0" algn="ctr">
              <a:lnSpc>
                <a:spcPct val="84785"/>
              </a:lnSpc>
              <a:spcBef>
                <a:spcPts val="0"/>
              </a:spcBef>
              <a:spcAft>
                <a:spcPts val="0"/>
              </a:spcAft>
              <a:buClr>
                <a:srgbClr val="000000"/>
              </a:buClr>
              <a:buSzPts val="1400"/>
              <a:buFont typeface="Calibri"/>
              <a:buNone/>
            </a:pPr>
            <a:r>
              <a:t/>
            </a:r>
            <a:endParaRPr b="0" i="0" sz="1400" u="none" cap="none" strike="noStrike">
              <a:solidFill>
                <a:schemeClr val="dk1"/>
              </a:solidFill>
              <a:latin typeface="Arial"/>
              <a:ea typeface="Arial"/>
              <a:cs typeface="Arial"/>
              <a:sym typeface="Arial"/>
            </a:endParaRPr>
          </a:p>
          <a:p>
            <a:pPr indent="0" lvl="0" marL="0" marR="0" rtl="0" algn="ctr">
              <a:lnSpc>
                <a:spcPct val="847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specific account details.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273"/>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rPr>
              <a:t>Accounts Inquiry</a:t>
            </a:r>
            <a:endParaRPr b="1" i="0" sz="1400" u="sng" cap="none" strike="noStrike">
              <a:solidFill>
                <a:schemeClr val="dk1"/>
              </a:solidFill>
              <a:latin typeface="Arial"/>
              <a:ea typeface="Arial"/>
              <a:cs typeface="Arial"/>
              <a:sym typeface="Arial"/>
            </a:endParaRPr>
          </a:p>
          <a:p>
            <a:pPr indent="0" lvl="0" marL="0" marR="0" rtl="0" algn="ctr">
              <a:lnSpc>
                <a:spcPct val="100000"/>
              </a:lnSpc>
              <a:spcBef>
                <a:spcPts val="673"/>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.from navigation:-</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673"/>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Inquiry &gt;Account</a:t>
            </a:r>
            <a:endParaRPr b="0" i="0" sz="1400" u="none" cap="none" strike="noStrike">
              <a:solidFill>
                <a:schemeClr val="dk1"/>
              </a:solidFill>
              <a:latin typeface="Arial"/>
              <a:ea typeface="Arial"/>
              <a:cs typeface="Arial"/>
              <a:sym typeface="Arial"/>
            </a:endParaRPr>
          </a:p>
        </p:txBody>
      </p:sp>
      <p:sp>
        <p:nvSpPr>
          <p:cNvPr id="1376" name="Google Shape;1376;p28"/>
          <p:cNvSpPr/>
          <p:nvPr/>
        </p:nvSpPr>
        <p:spPr>
          <a:xfrm>
            <a:off x="3887154" y="6354510"/>
            <a:ext cx="2507981" cy="1333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 Choose the period you want to Inquiry for it</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0" name="Shape 1380"/>
        <p:cNvGrpSpPr/>
        <p:nvPr/>
      </p:nvGrpSpPr>
      <p:grpSpPr>
        <a:xfrm>
          <a:off x="0" y="0"/>
          <a:ext cx="0" cy="0"/>
          <a:chOff x="0" y="0"/>
          <a:chExt cx="0" cy="0"/>
        </a:xfrm>
      </p:grpSpPr>
      <p:pic>
        <p:nvPicPr>
          <p:cNvPr id="1381" name="Google Shape;1381;p29"/>
          <p:cNvPicPr preferRelativeResize="0"/>
          <p:nvPr/>
        </p:nvPicPr>
        <p:blipFill rotWithShape="1">
          <a:blip r:embed="rId3">
            <a:alphaModFix/>
          </a:blip>
          <a:srcRect b="0" l="0" r="0" t="0"/>
          <a:stretch/>
        </p:blipFill>
        <p:spPr>
          <a:xfrm>
            <a:off x="194872" y="239710"/>
            <a:ext cx="11587397" cy="3582782"/>
          </a:xfrm>
          <a:prstGeom prst="rect">
            <a:avLst/>
          </a:prstGeom>
          <a:noFill/>
          <a:ln>
            <a:noFill/>
          </a:ln>
        </p:spPr>
      </p:pic>
      <p:sp>
        <p:nvSpPr>
          <p:cNvPr id="1382" name="Google Shape;1382;p29"/>
          <p:cNvSpPr/>
          <p:nvPr/>
        </p:nvSpPr>
        <p:spPr>
          <a:xfrm>
            <a:off x="439502" y="4032355"/>
            <a:ext cx="11587397" cy="2585936"/>
          </a:xfrm>
          <a:prstGeom prst="rect">
            <a:avLst/>
          </a:prstGeom>
          <a:noFill/>
          <a:ln>
            <a:noFill/>
          </a:ln>
        </p:spPr>
        <p:txBody>
          <a:bodyPr anchorCtr="0" anchor="t" bIns="0" lIns="0" spcFirstLastPara="1" rIns="0" wrap="square" tIns="0">
            <a:noAutofit/>
          </a:bodyPr>
          <a:lstStyle/>
          <a:p>
            <a:pPr indent="0" lvl="0" marL="0" marR="0" rtl="0" algn="ctr">
              <a:lnSpc>
                <a:spcPct val="65944"/>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*Accounting period :- </a:t>
            </a:r>
            <a:r>
              <a:rPr b="0" i="0" lang="en-US" sz="1800" u="none" cap="none" strike="noStrike">
                <a:solidFill>
                  <a:srgbClr val="000000"/>
                </a:solidFill>
                <a:latin typeface="Arial"/>
                <a:ea typeface="Arial"/>
                <a:cs typeface="Arial"/>
                <a:sym typeface="Arial"/>
              </a:rPr>
              <a:t>set the accounting period ,you want to check the balances in that</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period</a:t>
            </a:r>
            <a:r>
              <a:rPr b="1" i="0" lang="en-US" sz="1800" u="none" cap="none" strike="noStrike">
                <a:solidFill>
                  <a:srgbClr val="000000"/>
                </a:solidFill>
                <a:latin typeface="Arial"/>
                <a:ea typeface="Arial"/>
                <a:cs typeface="Arial"/>
                <a:sym typeface="Arial"/>
              </a:rPr>
              <a:t>.</a:t>
            </a:r>
            <a:endParaRPr/>
          </a:p>
          <a:p>
            <a:pPr indent="0" lvl="0" marL="0" marR="0" rtl="0" algn="ctr">
              <a:lnSpc>
                <a:spcPct val="65944"/>
              </a:lnSpc>
              <a:spcBef>
                <a:spcPts val="0"/>
              </a:spcBef>
              <a:spcAft>
                <a:spcPts val="0"/>
              </a:spcAft>
              <a:buClr>
                <a:srgbClr val="000000"/>
              </a:buClr>
              <a:buSzPts val="1800"/>
              <a:buFont typeface="Calibri"/>
              <a:buNone/>
            </a:pPr>
            <a:r>
              <a:t/>
            </a:r>
            <a:endParaRPr b="1"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Calibri"/>
              <a:buNone/>
            </a:pPr>
            <a:r>
              <a:t/>
            </a:r>
            <a:endParaRPr b="1" i="0" sz="1800" u="none" cap="none" strike="noStrike">
              <a:solidFill>
                <a:schemeClr val="dk1"/>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*Accounts Field:-</a:t>
            </a:r>
            <a:r>
              <a:rPr b="0" i="0" lang="en-US" sz="1800" u="none" cap="none" strike="noStrike">
                <a:solidFill>
                  <a:srgbClr val="000000"/>
                </a:solidFill>
                <a:latin typeface="Arial"/>
                <a:ea typeface="Arial"/>
                <a:cs typeface="Arial"/>
                <a:sym typeface="Arial"/>
              </a:rPr>
              <a:t>This may represent a specific account, department, or segment in the chart</a:t>
            </a:r>
            <a:endParaRPr/>
          </a:p>
          <a:p>
            <a:pPr indent="0" lvl="0" marL="0" marR="0" rtl="0" algn="ctr">
              <a:lnSpc>
                <a:spcPct val="65944"/>
              </a:lnSpc>
              <a:spcBef>
                <a:spcPts val="1211"/>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of accounts. Ensure that the</a:t>
            </a:r>
            <a:endParaRPr/>
          </a:p>
          <a:p>
            <a:pPr indent="0" lvl="0" marL="0" marR="0" rtl="0" algn="ctr">
              <a:lnSpc>
                <a:spcPct val="65944"/>
              </a:lnSpc>
              <a:spcBef>
                <a:spcPts val="1211"/>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account code corresponds to the account you're trying to review balances for</a:t>
            </a:r>
            <a:endParaRPr b="0" i="0" sz="1800" u="none" cap="none" strike="noStrike">
              <a:solidFill>
                <a:schemeClr val="dk1"/>
              </a:solidFill>
              <a:latin typeface="Arial"/>
              <a:ea typeface="Arial"/>
              <a:cs typeface="Arial"/>
              <a:sym typeface="Arial"/>
            </a:endParaRPr>
          </a:p>
          <a:p>
            <a:pPr indent="0" lvl="0" marL="0" marR="0" rtl="0" algn="ctr">
              <a:lnSpc>
                <a:spcPct val="75277"/>
              </a:lnSpc>
              <a:spcBef>
                <a:spcPts val="1211"/>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3.The next step is to click the </a:t>
            </a:r>
            <a:r>
              <a:rPr b="1" i="0" lang="en-US" sz="1800" u="sng" cap="none" strike="noStrike">
                <a:solidFill>
                  <a:srgbClr val="000000"/>
                </a:solidFill>
                <a:latin typeface="Arial"/>
                <a:ea typeface="Arial"/>
                <a:cs typeface="Arial"/>
                <a:sym typeface="Arial"/>
              </a:rPr>
              <a:t>"Show Balances”</a:t>
            </a:r>
            <a:r>
              <a:rPr b="1" i="0" lang="en-US" sz="1800" u="none" cap="none" strike="noStrike">
                <a:solidFill>
                  <a:srgbClr val="000000"/>
                </a:solidFill>
                <a:latin typeface="Arial"/>
                <a:ea typeface="Arial"/>
                <a:cs typeface="Arial"/>
                <a:sym typeface="Arial"/>
              </a:rPr>
              <a:t> . This will retrieve and display the account balances based on the</a:t>
            </a:r>
            <a:endParaRPr/>
          </a:p>
          <a:p>
            <a:pPr indent="0" lvl="0" marL="0" marR="0" rtl="0" algn="ctr">
              <a:lnSpc>
                <a:spcPct val="75277"/>
              </a:lnSpc>
              <a:spcBef>
                <a:spcPts val="0"/>
              </a:spcBef>
              <a:spcAft>
                <a:spcPts val="0"/>
              </a:spcAft>
              <a:buClr>
                <a:srgbClr val="000000"/>
              </a:buClr>
              <a:buSzPts val="1800"/>
              <a:buFont typeface="Calibri"/>
              <a:buNone/>
            </a:pPr>
            <a:r>
              <a:t/>
            </a:r>
            <a:endParaRPr b="1" i="0" sz="1800" u="none" cap="none" strike="noStrike">
              <a:solidFill>
                <a:srgbClr val="000000"/>
              </a:solidFill>
              <a:latin typeface="Arial"/>
              <a:ea typeface="Arial"/>
              <a:cs typeface="Arial"/>
              <a:sym typeface="Arial"/>
            </a:endParaRPr>
          </a:p>
          <a:p>
            <a:pPr indent="0" lvl="0" marL="0" marR="0" rtl="0" algn="ctr">
              <a:lnSpc>
                <a:spcPct val="75277"/>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period, account, and balance type selected (Actual, Budget, or Encumbrance)</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6" name="Shape 1386"/>
        <p:cNvGrpSpPr/>
        <p:nvPr/>
      </p:nvGrpSpPr>
      <p:grpSpPr>
        <a:xfrm>
          <a:off x="0" y="0"/>
          <a:ext cx="0" cy="0"/>
          <a:chOff x="0" y="0"/>
          <a:chExt cx="0" cy="0"/>
        </a:xfrm>
      </p:grpSpPr>
      <p:pic>
        <p:nvPicPr>
          <p:cNvPr id="1387" name="Google Shape;1387;p30"/>
          <p:cNvPicPr preferRelativeResize="0"/>
          <p:nvPr/>
        </p:nvPicPr>
        <p:blipFill rotWithShape="1">
          <a:blip r:embed="rId3">
            <a:alphaModFix/>
          </a:blip>
          <a:srcRect b="0" l="0" r="0" t="0"/>
          <a:stretch/>
        </p:blipFill>
        <p:spPr>
          <a:xfrm>
            <a:off x="164892" y="175301"/>
            <a:ext cx="11857219" cy="4002373"/>
          </a:xfrm>
          <a:prstGeom prst="rect">
            <a:avLst/>
          </a:prstGeom>
          <a:noFill/>
          <a:ln>
            <a:noFill/>
          </a:ln>
        </p:spPr>
      </p:pic>
      <p:sp>
        <p:nvSpPr>
          <p:cNvPr id="1388" name="Google Shape;1388;p30"/>
          <p:cNvSpPr/>
          <p:nvPr/>
        </p:nvSpPr>
        <p:spPr>
          <a:xfrm>
            <a:off x="1542321" y="4422098"/>
            <a:ext cx="9506680" cy="2435902"/>
          </a:xfrm>
          <a:prstGeom prst="rect">
            <a:avLst/>
          </a:prstGeom>
          <a:noFill/>
          <a:ln>
            <a:noFill/>
          </a:ln>
        </p:spPr>
        <p:txBody>
          <a:bodyPr anchorCtr="0" anchor="t" bIns="0" lIns="0" spcFirstLastPara="1" rIns="0" wrap="square" tIns="0">
            <a:noAutofit/>
          </a:bodyPr>
          <a:lstStyle/>
          <a:p>
            <a:pPr indent="0" lvl="0" marL="0" marR="0" rtl="0" algn="ctr">
              <a:lnSpc>
                <a:spcPct val="65944"/>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*Balance Type: </a:t>
            </a:r>
            <a:r>
              <a:rPr b="0" i="0" lang="en-US" sz="1800" u="none" cap="none" strike="noStrike">
                <a:solidFill>
                  <a:srgbClr val="000000"/>
                </a:solidFill>
                <a:latin typeface="Arial"/>
                <a:ea typeface="Arial"/>
                <a:cs typeface="Arial"/>
                <a:sym typeface="Arial"/>
              </a:rPr>
              <a:t>It shows </a:t>
            </a:r>
            <a:r>
              <a:rPr b="1" i="0" lang="en-US" sz="1800" u="none" cap="none" strike="noStrike">
                <a:solidFill>
                  <a:srgbClr val="000000"/>
                </a:solidFill>
                <a:latin typeface="Arial"/>
                <a:ea typeface="Arial"/>
                <a:cs typeface="Arial"/>
                <a:sym typeface="Arial"/>
              </a:rPr>
              <a:t>Actual </a:t>
            </a:r>
            <a:r>
              <a:rPr b="0" i="0" lang="en-US" sz="1800" u="none" cap="none" strike="noStrike">
                <a:solidFill>
                  <a:srgbClr val="000000"/>
                </a:solidFill>
                <a:latin typeface="Arial"/>
                <a:ea typeface="Arial"/>
                <a:cs typeface="Arial"/>
                <a:sym typeface="Arial"/>
              </a:rPr>
              <a:t>balances, which means the real financial data (not </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budgeted or forecasted).</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column marked </a:t>
            </a:r>
            <a:r>
              <a:rPr b="1" i="0" lang="en-US" sz="1800" u="none" cap="none" strike="noStrike">
                <a:solidFill>
                  <a:srgbClr val="000000"/>
                </a:solidFill>
                <a:latin typeface="Arial"/>
                <a:ea typeface="Arial"/>
                <a:cs typeface="Arial"/>
                <a:sym typeface="Arial"/>
              </a:rPr>
              <a:t>as PTD(period to date)</a:t>
            </a:r>
            <a:r>
              <a:rPr b="0" i="0" lang="en-US" sz="1800" u="none" cap="none" strike="noStrike">
                <a:solidFill>
                  <a:srgbClr val="000000"/>
                </a:solidFill>
                <a:latin typeface="Arial"/>
                <a:ea typeface="Arial"/>
                <a:cs typeface="Arial"/>
                <a:sym typeface="Arial"/>
              </a:rPr>
              <a:t>shows the balance for the selected</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period.</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chemeClr val="dk1"/>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Calibri"/>
              <a:buNone/>
            </a:pPr>
            <a:r>
              <a:t/>
            </a:r>
            <a:endParaRPr b="1"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*The YTD(year to date)column </a:t>
            </a:r>
            <a:r>
              <a:rPr b="0" i="0" lang="en-US" sz="1800" u="none" cap="none" strike="noStrike">
                <a:solidFill>
                  <a:srgbClr val="000000"/>
                </a:solidFill>
                <a:latin typeface="Arial"/>
                <a:ea typeface="Arial"/>
                <a:cs typeface="Arial"/>
                <a:sym typeface="Arial"/>
              </a:rPr>
              <a:t>shows the cumulative balance from the beginning</a:t>
            </a:r>
            <a:endParaRPr/>
          </a:p>
          <a:p>
            <a:pPr indent="0" lvl="0" marL="0" marR="0" rtl="0" algn="ctr">
              <a:lnSpc>
                <a:spcPct val="65944"/>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of the fiscal year up to</a:t>
            </a:r>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a:p>
          <a:p>
            <a:pPr indent="0" lvl="0" marL="0" marR="0" rtl="0" algn="ctr">
              <a:lnSpc>
                <a:spcPct val="65944"/>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end of the selected period.</a:t>
            </a:r>
            <a:endParaRPr/>
          </a:p>
          <a:p>
            <a:pPr indent="0" lvl="0" marL="0" marR="0" rtl="0" algn="ctr">
              <a:lnSpc>
                <a:spcPct val="84785"/>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a:p>
            <a:pPr indent="0" lvl="0" marL="0" marR="0" rtl="0" algn="ctr">
              <a:lnSpc>
                <a:spcPct val="84785"/>
              </a:lnSpc>
              <a:spcBef>
                <a:spcPts val="0"/>
              </a:spcBef>
              <a:spcAft>
                <a:spcPts val="0"/>
              </a:spcAft>
              <a:buClr>
                <a:srgbClr val="000000"/>
              </a:buClr>
              <a:buSzPts val="1400"/>
              <a:buFont typeface="Calibri"/>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92" name="Shape 1392"/>
        <p:cNvGrpSpPr/>
        <p:nvPr/>
      </p:nvGrpSpPr>
      <p:grpSpPr>
        <a:xfrm>
          <a:off x="0" y="0"/>
          <a:ext cx="0" cy="0"/>
          <a:chOff x="0" y="0"/>
          <a:chExt cx="0" cy="0"/>
        </a:xfrm>
      </p:grpSpPr>
      <p:pic>
        <p:nvPicPr>
          <p:cNvPr id="1393" name="Google Shape;1393;p31"/>
          <p:cNvPicPr preferRelativeResize="0"/>
          <p:nvPr/>
        </p:nvPicPr>
        <p:blipFill rotWithShape="1">
          <a:blip r:embed="rId3">
            <a:alphaModFix/>
          </a:blip>
          <a:srcRect b="0" l="0" r="0" t="0"/>
          <a:stretch/>
        </p:blipFill>
        <p:spPr>
          <a:xfrm>
            <a:off x="364762" y="1229193"/>
            <a:ext cx="11827238" cy="5366479"/>
          </a:xfrm>
          <a:prstGeom prst="rect">
            <a:avLst/>
          </a:prstGeom>
          <a:noFill/>
          <a:ln>
            <a:noFill/>
          </a:ln>
        </p:spPr>
      </p:pic>
      <p:sp>
        <p:nvSpPr>
          <p:cNvPr id="1394" name="Google Shape;1394;p31"/>
          <p:cNvSpPr/>
          <p:nvPr/>
        </p:nvSpPr>
        <p:spPr>
          <a:xfrm>
            <a:off x="509666" y="377693"/>
            <a:ext cx="11317573" cy="1286556"/>
          </a:xfrm>
          <a:prstGeom prst="rect">
            <a:avLst/>
          </a:prstGeom>
          <a:noFill/>
          <a:ln>
            <a:noFill/>
          </a:ln>
        </p:spPr>
        <p:txBody>
          <a:bodyPr anchorCtr="0" anchor="t" bIns="0" lIns="0" spcFirstLastPara="1" rIns="0" wrap="square" tIns="0">
            <a:noAutofit/>
          </a:bodyPr>
          <a:lstStyle/>
          <a:p>
            <a:pPr indent="0" lvl="0" marL="0" marR="0" rtl="0" algn="ctr">
              <a:lnSpc>
                <a:spcPct val="60149"/>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4.choose Journal Details to see the individual journal entries that make up</a:t>
            </a:r>
            <a:endParaRPr b="1" i="0" sz="2000" u="none" cap="none" strike="noStrike">
              <a:solidFill>
                <a:schemeClr val="dk1"/>
              </a:solidFill>
              <a:latin typeface="Arial"/>
              <a:ea typeface="Arial"/>
              <a:cs typeface="Arial"/>
              <a:sym typeface="Arial"/>
            </a:endParaRPr>
          </a:p>
          <a:p>
            <a:pPr indent="0" lvl="0" marL="0" marR="0" rtl="0" algn="ctr">
              <a:lnSpc>
                <a:spcPct val="60149"/>
              </a:lnSpc>
              <a:spcBef>
                <a:spcPts val="0"/>
              </a:spcBef>
              <a:spcAft>
                <a:spcPts val="0"/>
              </a:spcAft>
              <a:buClr>
                <a:srgbClr val="000000"/>
              </a:buClr>
              <a:buSzPts val="2000"/>
              <a:buFont typeface="Calibri"/>
              <a:buNone/>
            </a:pPr>
            <a:r>
              <a:t/>
            </a:r>
            <a:endParaRPr b="1" i="0" sz="2000" u="none" cap="none" strike="noStrike">
              <a:solidFill>
                <a:srgbClr val="000000"/>
              </a:solidFill>
              <a:latin typeface="Arial"/>
              <a:ea typeface="Arial"/>
              <a:cs typeface="Arial"/>
              <a:sym typeface="Arial"/>
            </a:endParaRPr>
          </a:p>
          <a:p>
            <a:pPr indent="0" lvl="0" marL="0" marR="0" rtl="0" algn="ctr">
              <a:lnSpc>
                <a:spcPct val="60149"/>
              </a:lnSpc>
              <a:spcBef>
                <a:spcPts val="3503"/>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the balance.</a:t>
            </a:r>
            <a:endParaRPr b="1" i="0" sz="2000" u="none" cap="none" strike="noStrike">
              <a:solidFill>
                <a:schemeClr val="dk1"/>
              </a:solidFill>
              <a:latin typeface="Arial"/>
              <a:ea typeface="Arial"/>
              <a:cs typeface="Arial"/>
              <a:sym typeface="Arial"/>
            </a:endParaRPr>
          </a:p>
        </p:txBody>
      </p:sp>
      <p:sp>
        <p:nvSpPr>
          <p:cNvPr id="1395" name="Google Shape;1395;p31"/>
          <p:cNvSpPr/>
          <p:nvPr/>
        </p:nvSpPr>
        <p:spPr>
          <a:xfrm>
            <a:off x="7854541" y="1857311"/>
            <a:ext cx="327881" cy="509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897"/>
              <a:buFont typeface="AngsanaUPC"/>
              <a:buNone/>
            </a:pPr>
            <a:r>
              <a:rPr b="1" i="0" lang="en-US" sz="897" u="none" cap="none" strike="noStrike">
                <a:solidFill>
                  <a:srgbClr val="FFFFFF"/>
                </a:solidFill>
                <a:latin typeface="AngsanaUPC"/>
                <a:ea typeface="AngsanaUPC"/>
                <a:cs typeface="AngsanaUPC"/>
                <a:sym typeface="AngsanaUPC"/>
              </a:rPr>
              <a:t>ORACLE</a:t>
            </a:r>
            <a:endParaRPr b="1" i="0" sz="897" u="none" cap="none" strike="noStrike">
              <a:solidFill>
                <a:srgbClr val="FFFFFF"/>
              </a:solidFill>
              <a:latin typeface="AngsanaUPC"/>
              <a:ea typeface="AngsanaUPC"/>
              <a:cs typeface="AngsanaUPC"/>
              <a:sym typeface="AngsanaUPC"/>
            </a:endParaRPr>
          </a:p>
        </p:txBody>
      </p:sp>
      <p:sp>
        <p:nvSpPr>
          <p:cNvPr id="1396" name="Google Shape;1396;p31"/>
          <p:cNvSpPr/>
          <p:nvPr/>
        </p:nvSpPr>
        <p:spPr>
          <a:xfrm>
            <a:off x="6270734" y="2662798"/>
            <a:ext cx="109484" cy="312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641"/>
              <a:buFont typeface="Calibri"/>
              <a:buNone/>
            </a:pPr>
            <a:r>
              <a:t/>
            </a:r>
            <a:endParaRPr b="0" baseline="30000" i="0" sz="641" u="none" cap="none" strike="noStrike">
              <a:solidFill>
                <a:schemeClr val="dk1"/>
              </a:solidFill>
              <a:latin typeface="Tahoma"/>
              <a:ea typeface="Tahoma"/>
              <a:cs typeface="Tahoma"/>
              <a:sym typeface="Tahoma"/>
            </a:endParaRPr>
          </a:p>
        </p:txBody>
      </p:sp>
      <p:sp>
        <p:nvSpPr>
          <p:cNvPr id="1397" name="Google Shape;1397;p31"/>
          <p:cNvSpPr/>
          <p:nvPr/>
        </p:nvSpPr>
        <p:spPr>
          <a:xfrm>
            <a:off x="5136797" y="2741001"/>
            <a:ext cx="74292" cy="351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89"/>
              <a:buFont typeface="Calibri"/>
              <a:buNone/>
            </a:pPr>
            <a:r>
              <a:t/>
            </a:r>
            <a:endParaRPr b="0" i="0" sz="289" u="none" cap="none" strike="noStrike">
              <a:solidFill>
                <a:srgbClr val="211E1F"/>
              </a:solidFill>
              <a:latin typeface="Trebuchet MS"/>
              <a:ea typeface="Trebuchet MS"/>
              <a:cs typeface="Trebuchet MS"/>
              <a:sym typeface="Trebuchet MS"/>
            </a:endParaRPr>
          </a:p>
        </p:txBody>
      </p:sp>
      <p:sp>
        <p:nvSpPr>
          <p:cNvPr id="1398" name="Google Shape;1398;p31"/>
          <p:cNvSpPr/>
          <p:nvPr/>
        </p:nvSpPr>
        <p:spPr>
          <a:xfrm>
            <a:off x="6219902" y="2897406"/>
            <a:ext cx="160315" cy="1133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89"/>
              <a:buFont typeface="Calibri"/>
              <a:buNone/>
            </a:pPr>
            <a:r>
              <a:t/>
            </a:r>
            <a:endParaRPr b="0" i="0" sz="289" u="none" cap="none" strike="noStrike">
              <a:solidFill>
                <a:srgbClr val="343334"/>
              </a:solidFill>
              <a:latin typeface="Trebuchet MS"/>
              <a:ea typeface="Trebuchet MS"/>
              <a:cs typeface="Trebuchet MS"/>
              <a:sym typeface="Trebuchet MS"/>
            </a:endParaRPr>
          </a:p>
          <a:p>
            <a:pPr indent="0" lvl="0" marL="0" marR="0" rtl="0" algn="l">
              <a:lnSpc>
                <a:spcPct val="100000"/>
              </a:lnSpc>
              <a:spcBef>
                <a:spcPts val="135"/>
              </a:spcBef>
              <a:spcAft>
                <a:spcPts val="0"/>
              </a:spcAft>
              <a:buClr>
                <a:schemeClr val="dk1"/>
              </a:buClr>
              <a:buSzPts val="289"/>
              <a:buFont typeface="Calibri"/>
              <a:buNone/>
            </a:pPr>
            <a:r>
              <a:t/>
            </a:r>
            <a:endParaRPr b="0" i="0" sz="289" u="none" cap="none" strike="noStrike">
              <a:solidFill>
                <a:srgbClr val="343334"/>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2" name="Shape 1202"/>
        <p:cNvGrpSpPr/>
        <p:nvPr/>
      </p:nvGrpSpPr>
      <p:grpSpPr>
        <a:xfrm>
          <a:off x="0" y="0"/>
          <a:ext cx="0" cy="0"/>
          <a:chOff x="0" y="0"/>
          <a:chExt cx="0" cy="0"/>
        </a:xfrm>
      </p:grpSpPr>
      <p:sp>
        <p:nvSpPr>
          <p:cNvPr id="1203" name="Google Shape;1203;p3"/>
          <p:cNvSpPr txBox="1"/>
          <p:nvPr/>
        </p:nvSpPr>
        <p:spPr>
          <a:xfrm>
            <a:off x="3260270" y="3429000"/>
            <a:ext cx="67636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Track : </a:t>
            </a:r>
            <a:r>
              <a:rPr b="0" i="0" lang="en-US" sz="3200">
                <a:solidFill>
                  <a:srgbClr val="FF0000"/>
                </a:solidFill>
                <a:latin typeface="Times New Roman"/>
                <a:ea typeface="Times New Roman"/>
                <a:cs typeface="Times New Roman"/>
                <a:sym typeface="Times New Roman"/>
              </a:rPr>
              <a:t>Management and ERP</a:t>
            </a:r>
            <a:endParaRPr b="1" sz="3200">
              <a:solidFill>
                <a:srgbClr val="FF0000"/>
              </a:solidFill>
              <a:latin typeface="Calibri"/>
              <a:ea typeface="Calibri"/>
              <a:cs typeface="Calibri"/>
              <a:sym typeface="Calibri"/>
            </a:endParaRPr>
          </a:p>
        </p:txBody>
      </p:sp>
      <p:sp>
        <p:nvSpPr>
          <p:cNvPr id="1204" name="Google Shape;1204;p3"/>
          <p:cNvSpPr txBox="1"/>
          <p:nvPr/>
        </p:nvSpPr>
        <p:spPr>
          <a:xfrm>
            <a:off x="241300" y="4579262"/>
            <a:ext cx="43941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C000"/>
                </a:solidFill>
                <a:latin typeface="Calibri"/>
                <a:ea typeface="Calibri"/>
                <a:cs typeface="Calibri"/>
                <a:sym typeface="Calibri"/>
              </a:rPr>
              <a:t>Supervisor </a:t>
            </a:r>
            <a:r>
              <a:rPr lang="en-US" sz="2800">
                <a:solidFill>
                  <a:srgbClr val="00B0F0"/>
                </a:solidFill>
                <a:latin typeface="Calibri"/>
                <a:ea typeface="Calibri"/>
                <a:cs typeface="Calibri"/>
                <a:sym typeface="Calibri"/>
              </a:rPr>
              <a:t>: Mr.</a:t>
            </a:r>
            <a:r>
              <a:rPr lang="en-US" sz="2800">
                <a:solidFill>
                  <a:srgbClr val="00B0F0"/>
                </a:solidFill>
                <a:latin typeface="Calibri"/>
                <a:ea typeface="Calibri"/>
                <a:cs typeface="Calibri"/>
                <a:sym typeface="Calibri"/>
              </a:rPr>
              <a:t> </a:t>
            </a:r>
            <a:r>
              <a:rPr b="0" i="0" lang="en-US" sz="2400" u="none" strike="noStrike">
                <a:solidFill>
                  <a:srgbClr val="00B0F0"/>
                </a:solidFill>
                <a:latin typeface="Calibri"/>
                <a:ea typeface="Calibri"/>
                <a:cs typeface="Calibri"/>
                <a:sym typeface="Calibri"/>
              </a:rPr>
              <a:t>Ehab</a:t>
            </a:r>
            <a:r>
              <a:rPr b="0" i="0" lang="en-US" sz="2400" u="none" strike="noStrike">
                <a:solidFill>
                  <a:srgbClr val="00B0F0"/>
                </a:solidFill>
                <a:latin typeface="Calibri"/>
                <a:ea typeface="Calibri"/>
                <a:cs typeface="Calibri"/>
                <a:sym typeface="Calibri"/>
              </a:rPr>
              <a:t> Abdelgilil</a:t>
            </a:r>
            <a:r>
              <a:rPr lang="en-US" sz="3200">
                <a:solidFill>
                  <a:srgbClr val="00B0F0"/>
                </a:solidFill>
                <a:latin typeface="Calibri"/>
                <a:ea typeface="Calibri"/>
                <a:cs typeface="Calibri"/>
                <a:sym typeface="Calibri"/>
              </a:rPr>
              <a:t> </a:t>
            </a:r>
            <a:endParaRPr sz="2400">
              <a:solidFill>
                <a:srgbClr val="00B0F0"/>
              </a:solidFill>
              <a:latin typeface="Calibri"/>
              <a:ea typeface="Calibri"/>
              <a:cs typeface="Calibri"/>
              <a:sym typeface="Calibri"/>
            </a:endParaRPr>
          </a:p>
        </p:txBody>
      </p:sp>
      <p:sp>
        <p:nvSpPr>
          <p:cNvPr id="1205" name="Google Shape;1205;p3"/>
          <p:cNvSpPr txBox="1"/>
          <p:nvPr/>
        </p:nvSpPr>
        <p:spPr>
          <a:xfrm>
            <a:off x="9058728" y="5939135"/>
            <a:ext cx="368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Date : 15 oct 2024</a:t>
            </a:r>
            <a:endParaRPr/>
          </a:p>
        </p:txBody>
      </p:sp>
      <p:sp>
        <p:nvSpPr>
          <p:cNvPr id="1206" name="Google Shape;1206;p3"/>
          <p:cNvSpPr txBox="1"/>
          <p:nvPr/>
        </p:nvSpPr>
        <p:spPr>
          <a:xfrm>
            <a:off x="2438400" y="154923"/>
            <a:ext cx="515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 </a:t>
            </a:r>
            <a:r>
              <a:rPr b="1" i="0" lang="en-US" sz="2400" u="none" strike="noStrike">
                <a:solidFill>
                  <a:schemeClr val="lt1"/>
                </a:solidFill>
                <a:latin typeface="Calibri"/>
                <a:ea typeface="Calibri"/>
                <a:cs typeface="Calibri"/>
                <a:sym typeface="Calibri"/>
              </a:rPr>
              <a:t>NXT44_ONL1_ERP1_S1e</a:t>
            </a:r>
            <a:r>
              <a:rPr b="0" i="0" lang="en-US" sz="3200">
                <a:solidFill>
                  <a:schemeClr val="lt1"/>
                </a:solidFill>
                <a:latin typeface="Times New Roman"/>
                <a:ea typeface="Times New Roman"/>
                <a:cs typeface="Times New Roman"/>
                <a:sym typeface="Times New Roman"/>
              </a:rPr>
              <a:t> </a:t>
            </a:r>
            <a:r>
              <a:rPr b="1" i="0" lang="en-US" sz="2800">
                <a:solidFill>
                  <a:schemeClr val="lt1"/>
                </a:solidFill>
                <a:latin typeface="Times New Roman"/>
                <a:ea typeface="Times New Roman"/>
                <a:cs typeface="Times New Roman"/>
                <a:sym typeface="Times New Roman"/>
              </a:rPr>
              <a:t>Team 3</a:t>
            </a:r>
            <a:endParaRPr b="1" sz="2400">
              <a:solidFill>
                <a:schemeClr val="lt1"/>
              </a:solidFill>
              <a:latin typeface="Calibri"/>
              <a:ea typeface="Calibri"/>
              <a:cs typeface="Calibri"/>
              <a:sym typeface="Calibri"/>
            </a:endParaRPr>
          </a:p>
        </p:txBody>
      </p:sp>
      <p:sp>
        <p:nvSpPr>
          <p:cNvPr id="1207" name="Google Shape;1207;p3"/>
          <p:cNvSpPr txBox="1"/>
          <p:nvPr/>
        </p:nvSpPr>
        <p:spPr>
          <a:xfrm>
            <a:off x="886823" y="154923"/>
            <a:ext cx="13415700" cy="2909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7BD4A7"/>
                </a:solidFill>
                <a:latin typeface="Calibri"/>
                <a:ea typeface="Calibri"/>
                <a:cs typeface="Calibri"/>
                <a:sym typeface="Calibri"/>
              </a:rPr>
              <a:t> </a:t>
            </a:r>
            <a:r>
              <a:rPr b="1" lang="en-US" sz="2000">
                <a:solidFill>
                  <a:srgbClr val="FFC000"/>
                </a:solidFill>
                <a:latin typeface="Calibri"/>
                <a:ea typeface="Calibri"/>
                <a:cs typeface="Calibri"/>
                <a:sym typeface="Calibri"/>
              </a:rPr>
              <a:t>Prepared By :</a:t>
            </a:r>
            <a:endParaRPr b="1" sz="1800">
              <a:solidFill>
                <a:srgbClr val="FFC000"/>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Nabil Mohammed Elsayed Abdelfattah  : </a:t>
            </a:r>
            <a:r>
              <a:rPr lang="en-US" sz="1800">
                <a:solidFill>
                  <a:srgbClr val="FFFF00"/>
                </a:solidFill>
                <a:latin typeface="Calibri"/>
                <a:ea typeface="Calibri"/>
                <a:cs typeface="Calibri"/>
                <a:sym typeface="Calibri"/>
              </a:rPr>
              <a:t>create and post journals and reversing journals</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Verna Philip Zakaria : </a:t>
            </a:r>
            <a:r>
              <a:rPr lang="en-US" sz="1800">
                <a:solidFill>
                  <a:srgbClr val="FFFF00"/>
                </a:solidFill>
                <a:latin typeface="Calibri"/>
                <a:ea typeface="Calibri"/>
                <a:cs typeface="Calibri"/>
                <a:sym typeface="Calibri"/>
              </a:rPr>
              <a:t>Recurring</a:t>
            </a:r>
            <a:r>
              <a:rPr lang="en-US" sz="1800">
                <a:solidFill>
                  <a:srgbClr val="FFFF00"/>
                </a:solidFill>
                <a:latin typeface="Calibri"/>
                <a:ea typeface="Calibri"/>
                <a:cs typeface="Calibri"/>
                <a:sym typeface="Calibri"/>
              </a:rPr>
              <a:t> journals and inquiry and drill - down </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Omar Makram Abdellah </a:t>
            </a:r>
            <a:r>
              <a:rPr lang="en-US" sz="1800">
                <a:solidFill>
                  <a:srgbClr val="FFFF00"/>
                </a:solidFill>
                <a:latin typeface="Calibri"/>
                <a:ea typeface="Calibri"/>
                <a:cs typeface="Calibri"/>
                <a:sym typeface="Calibri"/>
              </a:rPr>
              <a:t>open and close accounting periods and perform month -End close </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Kareem Mostafa fouad Ali : </a:t>
            </a:r>
            <a:r>
              <a:rPr lang="en-US" sz="1800">
                <a:solidFill>
                  <a:srgbClr val="FFFF00"/>
                </a:solidFill>
                <a:latin typeface="Calibri"/>
                <a:ea typeface="Calibri"/>
                <a:cs typeface="Calibri"/>
                <a:sym typeface="Calibri"/>
              </a:rPr>
              <a:t>Mass Allocation Of Expenses to cost centers</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Esraa Hamdy Osman : </a:t>
            </a:r>
            <a:r>
              <a:rPr lang="en-US" sz="1800">
                <a:solidFill>
                  <a:srgbClr val="FFFF00"/>
                </a:solidFill>
                <a:latin typeface="Calibri"/>
                <a:ea typeface="Calibri"/>
                <a:cs typeface="Calibri"/>
                <a:sym typeface="Calibri"/>
              </a:rPr>
              <a:t>budget monitoring and Generate Final Financial statement</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Mohamed Ahmed Ahmed Abdellah : </a:t>
            </a:r>
            <a:r>
              <a:rPr lang="en-US" sz="1800">
                <a:solidFill>
                  <a:srgbClr val="FFFF00"/>
                </a:solidFill>
                <a:latin typeface="Calibri"/>
                <a:ea typeface="Calibri"/>
                <a:cs typeface="Calibri"/>
                <a:sym typeface="Calibri"/>
              </a:rPr>
              <a:t>Currency and Exchange rate management and Financial Reports</a:t>
            </a:r>
            <a:endParaRPr sz="1800">
              <a:solidFill>
                <a:srgbClr val="FFFF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2" name="Shape 1402"/>
        <p:cNvGrpSpPr/>
        <p:nvPr/>
      </p:nvGrpSpPr>
      <p:grpSpPr>
        <a:xfrm>
          <a:off x="0" y="0"/>
          <a:ext cx="0" cy="0"/>
          <a:chOff x="0" y="0"/>
          <a:chExt cx="0" cy="0"/>
        </a:xfrm>
      </p:grpSpPr>
      <p:pic>
        <p:nvPicPr>
          <p:cNvPr id="1403" name="Google Shape;1403;p32"/>
          <p:cNvPicPr preferRelativeResize="0"/>
          <p:nvPr/>
        </p:nvPicPr>
        <p:blipFill rotWithShape="1">
          <a:blip r:embed="rId3">
            <a:alphaModFix/>
          </a:blip>
          <a:srcRect b="0" l="0" r="0" t="0"/>
          <a:stretch/>
        </p:blipFill>
        <p:spPr>
          <a:xfrm>
            <a:off x="104931" y="1714755"/>
            <a:ext cx="11932171" cy="4948372"/>
          </a:xfrm>
          <a:prstGeom prst="rect">
            <a:avLst/>
          </a:prstGeom>
          <a:noFill/>
          <a:ln>
            <a:noFill/>
          </a:ln>
        </p:spPr>
      </p:pic>
      <p:sp>
        <p:nvSpPr>
          <p:cNvPr id="1404" name="Google Shape;1404;p32"/>
          <p:cNvSpPr/>
          <p:nvPr/>
        </p:nvSpPr>
        <p:spPr>
          <a:xfrm>
            <a:off x="839449" y="194873"/>
            <a:ext cx="10478125" cy="1094282"/>
          </a:xfrm>
          <a:prstGeom prst="rect">
            <a:avLst/>
          </a:prstGeom>
          <a:noFill/>
          <a:ln>
            <a:noFill/>
          </a:ln>
        </p:spPr>
        <p:txBody>
          <a:bodyPr anchorCtr="0" anchor="t" bIns="0" lIns="0" spcFirstLastPara="1" rIns="0" wrap="square" tIns="0">
            <a:noAutofit/>
          </a:bodyPr>
          <a:lstStyle/>
          <a:p>
            <a:pPr indent="0" lvl="0" marL="0" marR="0" rtl="0" algn="ctr">
              <a:lnSpc>
                <a:spcPct val="60149"/>
              </a:lnSpc>
              <a:spcBef>
                <a:spcPts val="0"/>
              </a:spcBef>
              <a:spcAft>
                <a:spcPts val="0"/>
              </a:spcAft>
              <a:buClr>
                <a:srgbClr val="000000"/>
              </a:buClr>
              <a:buSzPts val="2000"/>
              <a:buFont typeface="Calibri"/>
              <a:buNone/>
            </a:pPr>
            <a:r>
              <a:t/>
            </a:r>
            <a:endParaRPr b="1" i="0" sz="2000" u="none" cap="none" strike="noStrike">
              <a:solidFill>
                <a:srgbClr val="000000"/>
              </a:solidFill>
              <a:latin typeface="Arial"/>
              <a:ea typeface="Arial"/>
              <a:cs typeface="Arial"/>
              <a:sym typeface="Arial"/>
            </a:endParaRPr>
          </a:p>
          <a:p>
            <a:pPr indent="0" lvl="0" marL="0" marR="0" rtl="0" algn="ctr">
              <a:lnSpc>
                <a:spcPct val="60149"/>
              </a:lnSpc>
              <a:spcBef>
                <a:spcPts val="0"/>
              </a:spcBef>
              <a:spcAft>
                <a:spcPts val="0"/>
              </a:spcAft>
              <a:buClr>
                <a:srgbClr val="000000"/>
              </a:buClr>
              <a:buSzPts val="2000"/>
              <a:buFont typeface="Calibri"/>
              <a:buNone/>
            </a:pPr>
            <a:r>
              <a:t/>
            </a:r>
            <a:endParaRPr b="1" i="0" sz="2000" u="none" cap="none" strike="noStrike">
              <a:solidFill>
                <a:srgbClr val="000000"/>
              </a:solidFill>
              <a:latin typeface="Arial"/>
              <a:ea typeface="Arial"/>
              <a:cs typeface="Arial"/>
              <a:sym typeface="Arial"/>
            </a:endParaRPr>
          </a:p>
          <a:p>
            <a:pPr indent="0" lvl="0" marL="0" marR="0" rtl="0" algn="ctr">
              <a:lnSpc>
                <a:spcPct val="50125"/>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5.click"Show Full Journal”</a:t>
            </a:r>
            <a:endParaRPr/>
          </a:p>
          <a:p>
            <a:pPr indent="0" lvl="0" marL="0" marR="0" rtl="0" algn="ctr">
              <a:lnSpc>
                <a:spcPct val="50125"/>
              </a:lnSpc>
              <a:spcBef>
                <a:spcPts val="0"/>
              </a:spcBef>
              <a:spcAft>
                <a:spcPts val="0"/>
              </a:spcAft>
              <a:buClr>
                <a:srgbClr val="000000"/>
              </a:buClr>
              <a:buSzPts val="2400"/>
              <a:buFont typeface="Calibri"/>
              <a:buNone/>
            </a:pPr>
            <a:r>
              <a:t/>
            </a:r>
            <a:endParaRPr b="1" i="0" sz="2400" u="none" cap="none" strike="noStrike">
              <a:solidFill>
                <a:schemeClr val="dk1"/>
              </a:solidFill>
              <a:latin typeface="Arial"/>
              <a:ea typeface="Arial"/>
              <a:cs typeface="Arial"/>
              <a:sym typeface="Arial"/>
            </a:endParaRPr>
          </a:p>
          <a:p>
            <a:pPr indent="0" lvl="0" marL="0" marR="0" rtl="0" algn="ctr">
              <a:lnSpc>
                <a:spcPct val="50125"/>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To see all information related to the entry and</a:t>
            </a:r>
            <a:endParaRPr/>
          </a:p>
          <a:p>
            <a:pPr indent="0" lvl="0" marL="0" marR="0" rtl="0" algn="ctr">
              <a:lnSpc>
                <a:spcPct val="50125"/>
              </a:lnSpc>
              <a:spcBef>
                <a:spcPts val="0"/>
              </a:spcBef>
              <a:spcAft>
                <a:spcPts val="0"/>
              </a:spcAft>
              <a:buClr>
                <a:srgbClr val="000000"/>
              </a:buClr>
              <a:buSzPts val="2400"/>
              <a:buFont typeface="Calibri"/>
              <a:buNone/>
            </a:pPr>
            <a:r>
              <a:t/>
            </a:r>
            <a:endParaRPr b="1" i="0" sz="2400" u="none" cap="none" strike="noStrike">
              <a:solidFill>
                <a:schemeClr val="dk1"/>
              </a:solidFill>
              <a:latin typeface="Arial"/>
              <a:ea typeface="Arial"/>
              <a:cs typeface="Arial"/>
              <a:sym typeface="Arial"/>
            </a:endParaRPr>
          </a:p>
          <a:p>
            <a:pPr indent="0" lvl="0" marL="0" marR="0" rtl="0" algn="ctr">
              <a:lnSpc>
                <a:spcPct val="50125"/>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transaction.</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8" name="Shape 1408"/>
        <p:cNvGrpSpPr/>
        <p:nvPr/>
      </p:nvGrpSpPr>
      <p:grpSpPr>
        <a:xfrm>
          <a:off x="0" y="0"/>
          <a:ext cx="0" cy="0"/>
          <a:chOff x="0" y="0"/>
          <a:chExt cx="0" cy="0"/>
        </a:xfrm>
      </p:grpSpPr>
      <p:pic>
        <p:nvPicPr>
          <p:cNvPr id="1409" name="Google Shape;1409;p33"/>
          <p:cNvPicPr preferRelativeResize="0"/>
          <p:nvPr/>
        </p:nvPicPr>
        <p:blipFill rotWithShape="1">
          <a:blip r:embed="rId3">
            <a:alphaModFix/>
          </a:blip>
          <a:srcRect b="0" l="0" r="0" t="0"/>
          <a:stretch/>
        </p:blipFill>
        <p:spPr>
          <a:xfrm>
            <a:off x="2574290" y="2793999"/>
            <a:ext cx="5963920" cy="3129280"/>
          </a:xfrm>
          <a:prstGeom prst="rect">
            <a:avLst/>
          </a:prstGeom>
          <a:noFill/>
          <a:ln>
            <a:noFill/>
          </a:ln>
        </p:spPr>
      </p:pic>
      <p:sp>
        <p:nvSpPr>
          <p:cNvPr id="1410" name="Google Shape;1410;p33"/>
          <p:cNvSpPr/>
          <p:nvPr/>
        </p:nvSpPr>
        <p:spPr>
          <a:xfrm>
            <a:off x="0" y="1"/>
            <a:ext cx="12192000" cy="288544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3200"/>
              <a:buFont typeface="Noto Sans Symbols"/>
              <a:buChar char="•"/>
            </a:pPr>
            <a:r>
              <a:rPr b="1" i="0" lang="en-US" sz="3200" u="none" cap="none" strike="noStrike">
                <a:solidFill>
                  <a:schemeClr val="dk1"/>
                </a:solidFill>
                <a:latin typeface="Calibri"/>
                <a:ea typeface="Calibri"/>
                <a:cs typeface="Calibri"/>
                <a:sym typeface="Calibri"/>
              </a:rPr>
              <a:t>Open and Close Accounting Periods:-</a:t>
            </a:r>
            <a:endParaRPr b="0" i="0" sz="3200" u="none" cap="none" strike="noStrike">
              <a:solidFill>
                <a:schemeClr val="dk1"/>
              </a:solidFill>
              <a:latin typeface="Calibri"/>
              <a:ea typeface="Calibri"/>
              <a:cs typeface="Calibri"/>
              <a:sym typeface="Calibri"/>
            </a:endParaRPr>
          </a:p>
          <a:p>
            <a:pPr indent="0" lvl="0" marL="0" marR="0" rtl="0" algn="just">
              <a:lnSpc>
                <a:spcPct val="100000"/>
              </a:lnSpc>
              <a:spcBef>
                <a:spcPts val="400"/>
              </a:spcBef>
              <a:spcAft>
                <a:spcPts val="0"/>
              </a:spcAft>
              <a:buClr>
                <a:schemeClr val="dk1"/>
              </a:buClr>
              <a:buSzPts val="1050"/>
              <a:buFont typeface="Calibri"/>
              <a:buNone/>
            </a:pPr>
            <a:r>
              <a:rPr b="0" i="0" lang="en-US" sz="105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Steps for Opening and Closing Accounting Periods in Oracle EBS R12</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1212"/>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Access the General Ledger (GL) Module:</a:t>
            </a:r>
            <a:endParaRPr/>
          </a:p>
          <a:p>
            <a:pPr indent="0" lvl="0" marL="117231" marR="0" rtl="0" algn="just">
              <a:lnSpc>
                <a:spcPct val="100000"/>
              </a:lnSpc>
              <a:spcBef>
                <a:spcPts val="1212"/>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1-    Log in to Oracle EBS.</a:t>
            </a:r>
            <a:endParaRPr/>
          </a:p>
          <a:p>
            <a:pPr indent="117231" lvl="0" marL="0" marR="0" rtl="0" algn="l">
              <a:lnSpc>
                <a:spcPct val="106944"/>
              </a:lnSpc>
              <a:spcBef>
                <a:spcPts val="242"/>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2-    Select the Responsibility related to General Ledger (General Ledger).</a:t>
            </a:r>
            <a:endParaRPr b="0" i="0" sz="1800" u="none" cap="none" strike="noStrike">
              <a:solidFill>
                <a:schemeClr val="dk1"/>
              </a:solidFill>
              <a:latin typeface="Calibri"/>
              <a:ea typeface="Calibri"/>
              <a:cs typeface="Calibri"/>
              <a:sym typeface="Calibri"/>
            </a:endParaRPr>
          </a:p>
          <a:p>
            <a:pPr indent="117231" lvl="0" marL="0" marR="0" rtl="0" algn="l">
              <a:lnSpc>
                <a:spcPct val="106944"/>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117231" lvl="0" marL="0" marR="0" rtl="0" algn="l">
              <a:lnSpc>
                <a:spcPct val="9625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To Open the Accounting Period:-</a:t>
            </a:r>
            <a:endParaRPr/>
          </a:p>
          <a:p>
            <a:pPr indent="0" lvl="0" marL="0" marR="0" rtl="0" algn="l">
              <a:lnSpc>
                <a:spcPct val="106944"/>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1-Navigate to Setup &gt; Open/Close Periods</a:t>
            </a:r>
            <a:endParaRPr/>
          </a:p>
        </p:txBody>
      </p:sp>
      <p:sp>
        <p:nvSpPr>
          <p:cNvPr id="1411" name="Google Shape;1411;p33"/>
          <p:cNvSpPr/>
          <p:nvPr/>
        </p:nvSpPr>
        <p:spPr>
          <a:xfrm>
            <a:off x="118110" y="5923279"/>
            <a:ext cx="11955780" cy="93472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 Choose the Ledger where you want to open the period.</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851"/>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3- Select the period you wish to open (usually the current or future period).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5" name="Shape 1415"/>
        <p:cNvGrpSpPr/>
        <p:nvPr/>
      </p:nvGrpSpPr>
      <p:grpSpPr>
        <a:xfrm>
          <a:off x="0" y="0"/>
          <a:ext cx="0" cy="0"/>
          <a:chOff x="0" y="0"/>
          <a:chExt cx="0" cy="0"/>
        </a:xfrm>
      </p:grpSpPr>
      <p:pic>
        <p:nvPicPr>
          <p:cNvPr id="1416" name="Google Shape;1416;p34"/>
          <p:cNvPicPr preferRelativeResize="0"/>
          <p:nvPr/>
        </p:nvPicPr>
        <p:blipFill rotWithShape="1">
          <a:blip r:embed="rId3">
            <a:alphaModFix/>
          </a:blip>
          <a:srcRect b="0" l="0" r="0" t="0"/>
          <a:stretch/>
        </p:blipFill>
        <p:spPr>
          <a:xfrm>
            <a:off x="91440" y="891250"/>
            <a:ext cx="5902960" cy="5824510"/>
          </a:xfrm>
          <a:prstGeom prst="rect">
            <a:avLst/>
          </a:prstGeom>
          <a:noFill/>
          <a:ln>
            <a:noFill/>
          </a:ln>
        </p:spPr>
      </p:pic>
      <p:sp>
        <p:nvSpPr>
          <p:cNvPr id="1417" name="Google Shape;1417;p34"/>
          <p:cNvSpPr txBox="1"/>
          <p:nvPr>
            <p:ph type="title"/>
          </p:nvPr>
        </p:nvSpPr>
        <p:spPr>
          <a:xfrm>
            <a:off x="0" y="0"/>
            <a:ext cx="12192000" cy="10822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latin typeface="Calibri"/>
                <a:ea typeface="Calibri"/>
                <a:cs typeface="Calibri"/>
                <a:sym typeface="Calibri"/>
              </a:rPr>
              <a:t>4-Click Open Period to open the selected period.</a:t>
            </a:r>
            <a:br>
              <a:rPr lang="en-US" sz="1800">
                <a:latin typeface="Calibri"/>
                <a:ea typeface="Calibri"/>
                <a:cs typeface="Calibri"/>
                <a:sym typeface="Calibri"/>
              </a:rPr>
            </a:br>
            <a:endParaRPr sz="1500"/>
          </a:p>
        </p:txBody>
      </p:sp>
      <p:pic>
        <p:nvPicPr>
          <p:cNvPr id="1418" name="Google Shape;1418;p34"/>
          <p:cNvPicPr preferRelativeResize="0"/>
          <p:nvPr/>
        </p:nvPicPr>
        <p:blipFill rotWithShape="1">
          <a:blip r:embed="rId4">
            <a:alphaModFix/>
          </a:blip>
          <a:srcRect b="0" l="0" r="0" t="0"/>
          <a:stretch/>
        </p:blipFill>
        <p:spPr>
          <a:xfrm>
            <a:off x="6197603" y="891250"/>
            <a:ext cx="5902958" cy="58245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2" name="Shape 1422"/>
        <p:cNvGrpSpPr/>
        <p:nvPr/>
      </p:nvGrpSpPr>
      <p:grpSpPr>
        <a:xfrm>
          <a:off x="0" y="0"/>
          <a:ext cx="0" cy="0"/>
          <a:chOff x="0" y="0"/>
          <a:chExt cx="0" cy="0"/>
        </a:xfrm>
      </p:grpSpPr>
      <p:pic>
        <p:nvPicPr>
          <p:cNvPr id="1423" name="Google Shape;1423;p35"/>
          <p:cNvPicPr preferRelativeResize="0"/>
          <p:nvPr>
            <p:ph idx="2" type="body"/>
          </p:nvPr>
        </p:nvPicPr>
        <p:blipFill rotWithShape="1">
          <a:blip r:embed="rId3">
            <a:alphaModFix/>
          </a:blip>
          <a:srcRect b="0" l="0" r="0" t="0"/>
          <a:stretch/>
        </p:blipFill>
        <p:spPr>
          <a:xfrm>
            <a:off x="6096001" y="1412240"/>
            <a:ext cx="5973762" cy="5171440"/>
          </a:xfrm>
          <a:prstGeom prst="rect">
            <a:avLst/>
          </a:prstGeom>
          <a:noFill/>
          <a:ln>
            <a:noFill/>
          </a:ln>
        </p:spPr>
      </p:pic>
      <p:pic>
        <p:nvPicPr>
          <p:cNvPr id="1424" name="Google Shape;1424;p35"/>
          <p:cNvPicPr preferRelativeResize="0"/>
          <p:nvPr>
            <p:ph idx="1" type="body"/>
          </p:nvPr>
        </p:nvPicPr>
        <p:blipFill rotWithShape="1">
          <a:blip r:embed="rId4">
            <a:alphaModFix/>
          </a:blip>
          <a:srcRect b="0" l="0" r="0" t="0"/>
          <a:stretch/>
        </p:blipFill>
        <p:spPr>
          <a:xfrm>
            <a:off x="122238" y="1412240"/>
            <a:ext cx="5897562" cy="5171440"/>
          </a:xfrm>
          <a:prstGeom prst="rect">
            <a:avLst/>
          </a:prstGeom>
          <a:noFill/>
          <a:ln>
            <a:noFill/>
          </a:ln>
        </p:spPr>
      </p:pic>
      <p:sp>
        <p:nvSpPr>
          <p:cNvPr id="1425" name="Google Shape;1425;p35"/>
          <p:cNvSpPr txBox="1"/>
          <p:nvPr>
            <p:ph type="title"/>
          </p:nvPr>
        </p:nvSpPr>
        <p:spPr>
          <a:xfrm>
            <a:off x="0" y="1"/>
            <a:ext cx="12192000" cy="1412239"/>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90000"/>
              </a:lnSpc>
              <a:spcBef>
                <a:spcPts val="0"/>
              </a:spcBef>
              <a:spcAft>
                <a:spcPts val="0"/>
              </a:spcAft>
              <a:buClr>
                <a:schemeClr val="dk1"/>
              </a:buClr>
              <a:buSzPts val="2400"/>
              <a:buFont typeface="Noto Sans Symbols"/>
              <a:buChar char="⮚"/>
            </a:pPr>
            <a:r>
              <a:rPr b="1" lang="en-US" sz="2400">
                <a:latin typeface="Calibri"/>
                <a:ea typeface="Calibri"/>
                <a:cs typeface="Calibri"/>
                <a:sym typeface="Calibri"/>
              </a:rPr>
              <a:t>To Close the Accounting Period:-</a:t>
            </a:r>
            <a:endParaRPr sz="2400">
              <a:latin typeface="Calibri"/>
              <a:ea typeface="Calibri"/>
              <a:cs typeface="Calibri"/>
              <a:sym typeface="Calibri"/>
            </a:endParaRPr>
          </a:p>
          <a:p>
            <a:pPr indent="0" lvl="0" marL="0" marR="0" rtl="0" algn="l">
              <a:lnSpc>
                <a:spcPct val="90000"/>
              </a:lnSpc>
              <a:spcBef>
                <a:spcPts val="400"/>
              </a:spcBef>
              <a:spcAft>
                <a:spcPts val="0"/>
              </a:spcAft>
              <a:buClr>
                <a:schemeClr val="dk1"/>
              </a:buClr>
              <a:buSzPts val="1800"/>
              <a:buFont typeface="Calibri"/>
              <a:buNone/>
            </a:pPr>
            <a:r>
              <a:rPr lang="en-US" sz="1800">
                <a:latin typeface="Calibri"/>
                <a:ea typeface="Calibri"/>
                <a:cs typeface="Calibri"/>
                <a:sym typeface="Calibri"/>
              </a:rPr>
              <a:t>  1- From the same screen, select the period you want to close.</a:t>
            </a:r>
            <a:endParaRPr sz="1800">
              <a:latin typeface="Calibri"/>
              <a:ea typeface="Calibri"/>
              <a:cs typeface="Calibri"/>
              <a:sym typeface="Calibri"/>
            </a:endParaRPr>
          </a:p>
          <a:p>
            <a:pPr indent="0" lvl="0" marL="0" marR="0" rtl="0" algn="l">
              <a:lnSpc>
                <a:spcPct val="90000"/>
              </a:lnSpc>
              <a:spcBef>
                <a:spcPts val="400"/>
              </a:spcBef>
              <a:spcAft>
                <a:spcPts val="0"/>
              </a:spcAft>
              <a:buClr>
                <a:schemeClr val="dk1"/>
              </a:buClr>
              <a:buSzPts val="1800"/>
              <a:buFont typeface="Calibri"/>
              <a:buNone/>
            </a:pPr>
            <a:r>
              <a:rPr lang="en-US" sz="1800">
                <a:latin typeface="Calibri"/>
                <a:ea typeface="Calibri"/>
                <a:cs typeface="Calibri"/>
                <a:sym typeface="Calibri"/>
              </a:rPr>
              <a:t>  2- Ensure all journal entries have been posted.</a:t>
            </a:r>
            <a:endParaRPr sz="18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9" name="Shape 1429"/>
        <p:cNvGrpSpPr/>
        <p:nvPr/>
      </p:nvGrpSpPr>
      <p:grpSpPr>
        <a:xfrm>
          <a:off x="0" y="0"/>
          <a:ext cx="0" cy="0"/>
          <a:chOff x="0" y="0"/>
          <a:chExt cx="0" cy="0"/>
        </a:xfrm>
      </p:grpSpPr>
      <p:sp>
        <p:nvSpPr>
          <p:cNvPr id="1430" name="Google Shape;1430;p36"/>
          <p:cNvSpPr txBox="1"/>
          <p:nvPr>
            <p:ph type="title"/>
          </p:nvPr>
        </p:nvSpPr>
        <p:spPr>
          <a:xfrm>
            <a:off x="0" y="1"/>
            <a:ext cx="12192000" cy="86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en-US" sz="1800">
                <a:latin typeface="Calibri"/>
                <a:ea typeface="Calibri"/>
                <a:cs typeface="Calibri"/>
                <a:sym typeface="Calibri"/>
              </a:rPr>
              <a:t>3- Click Close Period to close the selected period.</a:t>
            </a:r>
            <a:endParaRPr/>
          </a:p>
        </p:txBody>
      </p:sp>
      <p:pic>
        <p:nvPicPr>
          <p:cNvPr id="1431" name="Google Shape;1431;p36"/>
          <p:cNvPicPr preferRelativeResize="0"/>
          <p:nvPr>
            <p:ph idx="1" type="body"/>
          </p:nvPr>
        </p:nvPicPr>
        <p:blipFill rotWithShape="1">
          <a:blip r:embed="rId3">
            <a:alphaModFix/>
          </a:blip>
          <a:srcRect b="0" l="0" r="0" t="0"/>
          <a:stretch/>
        </p:blipFill>
        <p:spPr>
          <a:xfrm>
            <a:off x="162560" y="863600"/>
            <a:ext cx="5831652" cy="5608319"/>
          </a:xfrm>
          <a:prstGeom prst="rect">
            <a:avLst/>
          </a:prstGeom>
          <a:noFill/>
          <a:ln>
            <a:noFill/>
          </a:ln>
        </p:spPr>
      </p:pic>
      <p:pic>
        <p:nvPicPr>
          <p:cNvPr id="1432" name="Google Shape;1432;p36"/>
          <p:cNvPicPr preferRelativeResize="0"/>
          <p:nvPr>
            <p:ph idx="2" type="body"/>
          </p:nvPr>
        </p:nvPicPr>
        <p:blipFill rotWithShape="1">
          <a:blip r:embed="rId4">
            <a:alphaModFix/>
          </a:blip>
          <a:srcRect b="0" l="0" r="0" t="0"/>
          <a:stretch/>
        </p:blipFill>
        <p:spPr>
          <a:xfrm>
            <a:off x="6172200" y="863601"/>
            <a:ext cx="5857240" cy="56083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6" name="Shape 1436"/>
        <p:cNvGrpSpPr/>
        <p:nvPr/>
      </p:nvGrpSpPr>
      <p:grpSpPr>
        <a:xfrm>
          <a:off x="0" y="0"/>
          <a:ext cx="0" cy="0"/>
          <a:chOff x="0" y="0"/>
          <a:chExt cx="0" cy="0"/>
        </a:xfrm>
      </p:grpSpPr>
      <p:pic>
        <p:nvPicPr>
          <p:cNvPr id="1437" name="Google Shape;1437;p37"/>
          <p:cNvPicPr preferRelativeResize="0"/>
          <p:nvPr/>
        </p:nvPicPr>
        <p:blipFill rotWithShape="1">
          <a:blip r:embed="rId3">
            <a:alphaModFix/>
          </a:blip>
          <a:srcRect b="0" l="0" r="0" t="0"/>
          <a:stretch/>
        </p:blipFill>
        <p:spPr>
          <a:xfrm>
            <a:off x="184423" y="1865507"/>
            <a:ext cx="5911577" cy="4799453"/>
          </a:xfrm>
          <a:prstGeom prst="rect">
            <a:avLst/>
          </a:prstGeom>
          <a:noFill/>
          <a:ln>
            <a:noFill/>
          </a:ln>
        </p:spPr>
      </p:pic>
      <p:sp>
        <p:nvSpPr>
          <p:cNvPr id="1438" name="Google Shape;1438;p37"/>
          <p:cNvSpPr/>
          <p:nvPr/>
        </p:nvSpPr>
        <p:spPr>
          <a:xfrm>
            <a:off x="0" y="71120"/>
            <a:ext cx="12192000" cy="1500187"/>
          </a:xfrm>
          <a:prstGeom prst="rect">
            <a:avLst/>
          </a:prstGeom>
          <a:noFill/>
          <a:ln>
            <a:noFill/>
          </a:ln>
        </p:spPr>
        <p:txBody>
          <a:bodyPr anchorCtr="0" anchor="t" bIns="0" lIns="0" spcFirstLastPara="1" rIns="0" wrap="square" tIns="0">
            <a:noAutofit/>
          </a:bodyPr>
          <a:lstStyle/>
          <a:p>
            <a:pPr indent="0" lvl="0" marL="0" marR="0" rtl="0" algn="just">
              <a:lnSpc>
                <a:spcPct val="146912"/>
              </a:lnSpc>
              <a:spcBef>
                <a:spcPts val="0"/>
              </a:spcBef>
              <a:spcAft>
                <a:spcPts val="0"/>
              </a:spcAft>
              <a:buClr>
                <a:srgbClr val="000000"/>
              </a:buClr>
              <a:buSzPts val="923"/>
              <a:buFont typeface="Calibri"/>
              <a:buNone/>
            </a:pPr>
            <a:r>
              <a:t/>
            </a:r>
            <a:endParaRPr b="0" i="0" sz="922" u="none" cap="none" strike="noStrike">
              <a:solidFill>
                <a:schemeClr val="dk1"/>
              </a:solidFill>
              <a:latin typeface="Calibri"/>
              <a:ea typeface="Calibri"/>
              <a:cs typeface="Calibri"/>
              <a:sym typeface="Calibri"/>
            </a:endParaRPr>
          </a:p>
        </p:txBody>
      </p:sp>
      <p:sp>
        <p:nvSpPr>
          <p:cNvPr id="1439" name="Google Shape;1439;p37"/>
          <p:cNvSpPr txBox="1"/>
          <p:nvPr>
            <p:ph idx="1" type="body"/>
          </p:nvPr>
        </p:nvSpPr>
        <p:spPr>
          <a:xfrm>
            <a:off x="81022" y="-233680"/>
            <a:ext cx="12026100" cy="18186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3200"/>
              <a:buFont typeface="Noto Sans Symbols"/>
              <a:buChar char="•"/>
            </a:pPr>
            <a:r>
              <a:rPr b="1" i="0" lang="en-US" sz="3200" u="none" cap="none" strike="noStrike">
                <a:solidFill>
                  <a:schemeClr val="dk1"/>
                </a:solidFill>
                <a:latin typeface="Calibri"/>
                <a:ea typeface="Calibri"/>
                <a:cs typeface="Calibri"/>
                <a:sym typeface="Calibri"/>
              </a:rPr>
              <a:t>Close Sub-Ledgers</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1800"/>
              <a:buFont typeface="Arial"/>
              <a:buNone/>
            </a:pPr>
            <a:r>
              <a:rPr b="0" i="1" lang="en-US" sz="1800" u="none" cap="none" strike="noStrike">
                <a:solidFill>
                  <a:schemeClr val="dk1"/>
                </a:solidFill>
                <a:latin typeface="Calibri"/>
                <a:ea typeface="Calibri"/>
                <a:cs typeface="Calibri"/>
                <a:sym typeface="Calibri"/>
              </a:rPr>
              <a:t>  Access Sub-Ledger Modules: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1-Navigate to the Payables modules.</a:t>
            </a:r>
            <a:endParaRPr/>
          </a:p>
          <a:p>
            <a:pPr indent="0" lvl="0" marL="0" marR="0" rtl="0" algn="l">
              <a:lnSpc>
                <a:spcPct val="100000"/>
              </a:lnSpc>
              <a:spcBef>
                <a:spcPts val="4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2-From the menu, select Control Periods.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3- Choose the period you want to close.</a:t>
            </a:r>
            <a:endParaRPr/>
          </a:p>
          <a:p>
            <a:pPr indent="0" lvl="0" marL="0" marR="0" rtl="0" algn="l">
              <a:lnSpc>
                <a:spcPct val="10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40" name="Google Shape;1440;p37"/>
          <p:cNvPicPr preferRelativeResize="0"/>
          <p:nvPr/>
        </p:nvPicPr>
        <p:blipFill rotWithShape="1">
          <a:blip r:embed="rId4">
            <a:alphaModFix/>
          </a:blip>
          <a:srcRect b="0" l="0" r="0" t="0"/>
          <a:stretch/>
        </p:blipFill>
        <p:spPr>
          <a:xfrm>
            <a:off x="6199401" y="1865506"/>
            <a:ext cx="5907718" cy="47994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38"/>
          <p:cNvSpPr txBox="1"/>
          <p:nvPr/>
        </p:nvSpPr>
        <p:spPr>
          <a:xfrm>
            <a:off x="3853542" y="798286"/>
            <a:ext cx="476068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7030A0"/>
                </a:solidFill>
                <a:latin typeface="Calibri"/>
                <a:ea typeface="Calibri"/>
                <a:cs typeface="Calibri"/>
                <a:sym typeface="Calibri"/>
              </a:rPr>
              <a:t>Mass Allocation</a:t>
            </a:r>
            <a:endParaRPr/>
          </a:p>
        </p:txBody>
      </p:sp>
      <p:sp>
        <p:nvSpPr>
          <p:cNvPr id="1446" name="Google Shape;1446;p38"/>
          <p:cNvSpPr txBox="1"/>
          <p:nvPr/>
        </p:nvSpPr>
        <p:spPr>
          <a:xfrm>
            <a:off x="275770" y="2387100"/>
            <a:ext cx="11916229"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his method is used to allocate expenses to cost centers (which may be production departments, for example). It is a very important method for managing indirect costs, where the cost of an indirect item is expressed through the calculation of direct and indirect costs. For example, we may want to calculate the amount of electricity consumed directly in production (such as warehouses and factories) and consider this amount as part of the direct costs.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39"/>
          <p:cNvSpPr txBox="1"/>
          <p:nvPr>
            <p:ph type="title"/>
          </p:nvPr>
        </p:nvSpPr>
        <p:spPr>
          <a:xfrm>
            <a:off x="964854" y="91469"/>
            <a:ext cx="10515600" cy="10046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E74B6"/>
              </a:buClr>
              <a:buSzPts val="2000"/>
              <a:buFont typeface="Calibri"/>
              <a:buNone/>
            </a:pPr>
            <a:r>
              <a:rPr b="1" i="0" lang="en-US" sz="2000" u="none" strike="noStrike">
                <a:solidFill>
                  <a:srgbClr val="2E74B6"/>
                </a:solidFill>
                <a:latin typeface="Calibri"/>
                <a:ea typeface="Calibri"/>
                <a:cs typeface="Calibri"/>
                <a:sym typeface="Calibri"/>
              </a:rPr>
              <a:t>Mass Allocation</a:t>
            </a:r>
            <a:br>
              <a:rPr b="1" i="0" lang="en-US" sz="2000" u="none" strike="noStrike">
                <a:solidFill>
                  <a:srgbClr val="2E74B6"/>
                </a:solidFill>
                <a:latin typeface="Calibri"/>
                <a:ea typeface="Calibri"/>
                <a:cs typeface="Calibri"/>
                <a:sym typeface="Calibri"/>
              </a:rPr>
            </a:br>
            <a:r>
              <a:rPr b="1" i="0" lang="en-US" sz="2000" u="none" strike="noStrike">
                <a:solidFill>
                  <a:srgbClr val="2E74B6"/>
                </a:solidFill>
                <a:latin typeface="Calibri"/>
                <a:ea typeface="Calibri"/>
                <a:cs typeface="Calibri"/>
                <a:sym typeface="Calibri"/>
              </a:rPr>
              <a:t>    </a:t>
            </a:r>
            <a:r>
              <a:rPr lang="en-US" sz="1800">
                <a:latin typeface="Arial"/>
                <a:ea typeface="Arial"/>
                <a:cs typeface="Arial"/>
                <a:sym typeface="Arial"/>
              </a:rPr>
              <a:t>From Navigations</a:t>
            </a:r>
            <a:br>
              <a:rPr lang="en-US" sz="1800">
                <a:latin typeface="Arial"/>
                <a:ea typeface="Arial"/>
                <a:cs typeface="Arial"/>
                <a:sym typeface="Arial"/>
              </a:rPr>
            </a:br>
            <a:r>
              <a:rPr lang="en-US" sz="1800">
                <a:latin typeface="Arial"/>
                <a:ea typeface="Arial"/>
                <a:cs typeface="Arial"/>
                <a:sym typeface="Arial"/>
              </a:rPr>
              <a:t>          ● General Ledger &gt; Journal &gt; Enter .</a:t>
            </a:r>
            <a:endParaRPr sz="2000"/>
          </a:p>
        </p:txBody>
      </p:sp>
      <p:sp>
        <p:nvSpPr>
          <p:cNvPr id="1452" name="Google Shape;1452;p39"/>
          <p:cNvSpPr txBox="1"/>
          <p:nvPr>
            <p:ph idx="1" type="body"/>
          </p:nvPr>
        </p:nvSpPr>
        <p:spPr>
          <a:xfrm>
            <a:off x="2003367" y="3800100"/>
            <a:ext cx="9194454" cy="3895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1400"/>
              <a:buNone/>
            </a:pPr>
            <a:r>
              <a:t/>
            </a:r>
            <a:endParaRPr sz="1400">
              <a:solidFill>
                <a:schemeClr val="dk1"/>
              </a:solidFill>
            </a:endParaRPr>
          </a:p>
        </p:txBody>
      </p:sp>
      <p:pic>
        <p:nvPicPr>
          <p:cNvPr id="1453" name="Google Shape;1453;p39"/>
          <p:cNvPicPr preferRelativeResize="0"/>
          <p:nvPr/>
        </p:nvPicPr>
        <p:blipFill rotWithShape="1">
          <a:blip r:embed="rId3">
            <a:alphaModFix/>
          </a:blip>
          <a:srcRect b="0" l="0" r="0" t="0"/>
          <a:stretch/>
        </p:blipFill>
        <p:spPr>
          <a:xfrm>
            <a:off x="49876" y="1172094"/>
            <a:ext cx="11764172" cy="52896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40"/>
          <p:cNvPicPr preferRelativeResize="0"/>
          <p:nvPr/>
        </p:nvPicPr>
        <p:blipFill rotWithShape="1">
          <a:blip r:embed="rId3">
            <a:alphaModFix/>
          </a:blip>
          <a:srcRect b="0" l="0" r="0" t="0"/>
          <a:stretch/>
        </p:blipFill>
        <p:spPr>
          <a:xfrm>
            <a:off x="170688" y="812431"/>
            <a:ext cx="11777472" cy="5905361"/>
          </a:xfrm>
          <a:prstGeom prst="rect">
            <a:avLst/>
          </a:prstGeom>
          <a:noFill/>
          <a:ln>
            <a:noFill/>
          </a:ln>
        </p:spPr>
      </p:pic>
      <p:sp>
        <p:nvSpPr>
          <p:cNvPr id="1459" name="Google Shape;1459;p40"/>
          <p:cNvSpPr txBox="1"/>
          <p:nvPr/>
        </p:nvSpPr>
        <p:spPr>
          <a:xfrm>
            <a:off x="1219200" y="422916"/>
            <a:ext cx="9417789" cy="38951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Then will appear</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41"/>
          <p:cNvSpPr txBox="1"/>
          <p:nvPr>
            <p:ph type="ctrTitle"/>
          </p:nvPr>
        </p:nvSpPr>
        <p:spPr>
          <a:xfrm>
            <a:off x="1524000" y="56659"/>
            <a:ext cx="9144000" cy="55016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1800"/>
              <a:t>When I click on new job</a:t>
            </a:r>
            <a:br>
              <a:rPr lang="en-US" sz="1800"/>
            </a:br>
            <a:r>
              <a:rPr lang="en-US" sz="1800"/>
              <a:t>   then will appear </a:t>
            </a:r>
            <a:endParaRPr sz="1800"/>
          </a:p>
        </p:txBody>
      </p:sp>
      <p:sp>
        <p:nvSpPr>
          <p:cNvPr id="1465" name="Google Shape;1465;p41"/>
          <p:cNvSpPr txBox="1"/>
          <p:nvPr>
            <p:ph idx="1" type="subTitle"/>
          </p:nvPr>
        </p:nvSpPr>
        <p:spPr>
          <a:xfrm>
            <a:off x="1524000" y="3395894"/>
            <a:ext cx="9144000" cy="4878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t> </a:t>
            </a:r>
            <a:endParaRPr sz="1800"/>
          </a:p>
        </p:txBody>
      </p:sp>
      <p:pic>
        <p:nvPicPr>
          <p:cNvPr id="1466" name="Google Shape;1466;p41"/>
          <p:cNvPicPr preferRelativeResize="0"/>
          <p:nvPr/>
        </p:nvPicPr>
        <p:blipFill rotWithShape="1">
          <a:blip r:embed="rId3">
            <a:alphaModFix/>
          </a:blip>
          <a:srcRect b="0" l="0" r="0" t="0"/>
          <a:stretch/>
        </p:blipFill>
        <p:spPr>
          <a:xfrm>
            <a:off x="85350" y="704850"/>
            <a:ext cx="11911574" cy="5410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grpSp>
        <p:nvGrpSpPr>
          <p:cNvPr id="1212" name="Google Shape;1212;p4"/>
          <p:cNvGrpSpPr/>
          <p:nvPr/>
        </p:nvGrpSpPr>
        <p:grpSpPr>
          <a:xfrm>
            <a:off x="2540439" y="311041"/>
            <a:ext cx="7111121" cy="6180396"/>
            <a:chOff x="428610" y="2613"/>
            <a:chExt cx="7111121" cy="6180396"/>
          </a:xfrm>
        </p:grpSpPr>
        <p:sp>
          <p:nvSpPr>
            <p:cNvPr id="1213" name="Google Shape;1213;p4"/>
            <p:cNvSpPr/>
            <p:nvPr/>
          </p:nvSpPr>
          <p:spPr>
            <a:xfrm>
              <a:off x="2960892" y="2613"/>
              <a:ext cx="2046556" cy="1330261"/>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txBox="1"/>
            <p:nvPr/>
          </p:nvSpPr>
          <p:spPr>
            <a:xfrm>
              <a:off x="3025830" y="67551"/>
              <a:ext cx="1916680" cy="120038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Create and post journal</a:t>
              </a:r>
              <a:endParaRPr/>
            </a:p>
          </p:txBody>
        </p:sp>
        <p:sp>
          <p:nvSpPr>
            <p:cNvPr id="1215" name="Google Shape;1215;p4"/>
            <p:cNvSpPr/>
            <p:nvPr/>
          </p:nvSpPr>
          <p:spPr>
            <a:xfrm>
              <a:off x="1321571" y="667744"/>
              <a:ext cx="5325198" cy="5325198"/>
            </a:xfrm>
            <a:custGeom>
              <a:rect b="b" l="l" r="r" t="t"/>
              <a:pathLst>
                <a:path extrusionOk="0" h="120000" w="120000">
                  <a:moveTo>
                    <a:pt x="89264" y="7620"/>
                  </a:moveTo>
                  <a:lnTo>
                    <a:pt x="89264" y="7620"/>
                  </a:lnTo>
                  <a:cubicBezTo>
                    <a:pt x="95449" y="11075"/>
                    <a:pt x="100973" y="15599"/>
                    <a:pt x="105580" y="20981"/>
                  </a:cubicBezTo>
                </a:path>
              </a:pathLst>
            </a:custGeom>
            <a:no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5493175" y="1842424"/>
              <a:ext cx="2046556" cy="1330261"/>
            </a:xfrm>
            <a:prstGeom prst="roundRect">
              <a:avLst>
                <a:gd fmla="val 16667" name="adj"/>
              </a:avLst>
            </a:prstGeom>
            <a:solidFill>
              <a:srgbClr val="00B0F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txBox="1"/>
            <p:nvPr/>
          </p:nvSpPr>
          <p:spPr>
            <a:xfrm>
              <a:off x="5558113" y="1907362"/>
              <a:ext cx="1916680" cy="120038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Reverse and </a:t>
              </a:r>
              <a:r>
                <a:rPr lang="en-US" sz="2000">
                  <a:solidFill>
                    <a:schemeClr val="lt1"/>
                  </a:solidFill>
                  <a:latin typeface="Calibri"/>
                  <a:ea typeface="Calibri"/>
                  <a:cs typeface="Calibri"/>
                  <a:sym typeface="Calibri"/>
                </a:rPr>
                <a:t>recurring</a:t>
              </a:r>
              <a:r>
                <a:rPr lang="en-US" sz="2000">
                  <a:solidFill>
                    <a:schemeClr val="lt1"/>
                  </a:solidFill>
                  <a:latin typeface="Calibri"/>
                  <a:ea typeface="Calibri"/>
                  <a:cs typeface="Calibri"/>
                  <a:sym typeface="Calibri"/>
                </a:rPr>
                <a:t> journals </a:t>
              </a:r>
              <a:endParaRPr/>
            </a:p>
          </p:txBody>
        </p:sp>
        <p:sp>
          <p:nvSpPr>
            <p:cNvPr id="1218" name="Google Shape;1218;p4"/>
            <p:cNvSpPr/>
            <p:nvPr/>
          </p:nvSpPr>
          <p:spPr>
            <a:xfrm>
              <a:off x="1319563" y="629145"/>
              <a:ext cx="5325198" cy="5325198"/>
            </a:xfrm>
            <a:custGeom>
              <a:rect b="b" l="l" r="r" t="t"/>
              <a:pathLst>
                <a:path extrusionOk="0" h="120000" w="120000">
                  <a:moveTo>
                    <a:pt x="119795" y="64952"/>
                  </a:moveTo>
                  <a:lnTo>
                    <a:pt x="119795" y="64952"/>
                  </a:lnTo>
                  <a:cubicBezTo>
                    <a:pt x="119144" y="72818"/>
                    <a:pt x="116946" y="80478"/>
                    <a:pt x="113330" y="87494"/>
                  </a:cubicBezTo>
                </a:path>
              </a:pathLst>
            </a:custGeom>
            <a:no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4509190" y="4802562"/>
              <a:ext cx="2046556" cy="1330261"/>
            </a:xfrm>
            <a:prstGeom prst="roundRect">
              <a:avLst>
                <a:gd fmla="val 16667" name="adj"/>
              </a:avLst>
            </a:prstGeom>
            <a:solidFill>
              <a:srgbClr val="00B05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txBox="1"/>
            <p:nvPr/>
          </p:nvSpPr>
          <p:spPr>
            <a:xfrm>
              <a:off x="4574128" y="4867500"/>
              <a:ext cx="1916680" cy="120038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Multi-currency management</a:t>
              </a:r>
              <a:endParaRPr/>
            </a:p>
          </p:txBody>
        </p:sp>
        <p:sp>
          <p:nvSpPr>
            <p:cNvPr id="1221" name="Google Shape;1221;p4"/>
            <p:cNvSpPr/>
            <p:nvPr/>
          </p:nvSpPr>
          <p:spPr>
            <a:xfrm>
              <a:off x="1195625" y="672420"/>
              <a:ext cx="5325198" cy="5325198"/>
            </a:xfrm>
            <a:custGeom>
              <a:rect b="b" l="l" r="r" t="t"/>
              <a:pathLst>
                <a:path extrusionOk="0" h="120000" w="120000">
                  <a:moveTo>
                    <a:pt x="69960" y="119168"/>
                  </a:moveTo>
                  <a:lnTo>
                    <a:pt x="69960" y="119168"/>
                  </a:lnTo>
                  <a:cubicBezTo>
                    <a:pt x="65154" y="119977"/>
                    <a:pt x="60268" y="120198"/>
                    <a:pt x="55408" y="119825"/>
                  </a:cubicBezTo>
                </a:path>
              </a:pathLst>
            </a:custGeom>
            <a:no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395856" y="4852748"/>
              <a:ext cx="2046556" cy="1330261"/>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txBox="1"/>
            <p:nvPr/>
          </p:nvSpPr>
          <p:spPr>
            <a:xfrm>
              <a:off x="1460794" y="4917686"/>
              <a:ext cx="1916680" cy="1200385"/>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Period management</a:t>
              </a:r>
              <a:endParaRPr/>
            </a:p>
          </p:txBody>
        </p:sp>
        <p:sp>
          <p:nvSpPr>
            <p:cNvPr id="1224" name="Google Shape;1224;p4"/>
            <p:cNvSpPr/>
            <p:nvPr/>
          </p:nvSpPr>
          <p:spPr>
            <a:xfrm>
              <a:off x="1318595" y="711742"/>
              <a:ext cx="5325198" cy="5325198"/>
            </a:xfrm>
            <a:custGeom>
              <a:rect b="b" l="l" r="r" t="t"/>
              <a:pathLst>
                <a:path extrusionOk="0" h="120000" w="120000">
                  <a:moveTo>
                    <a:pt x="6189" y="86540"/>
                  </a:moveTo>
                  <a:cubicBezTo>
                    <a:pt x="2607" y="79277"/>
                    <a:pt x="532" y="71364"/>
                    <a:pt x="90" y="63278"/>
                  </a:cubicBezTo>
                </a:path>
              </a:pathLst>
            </a:custGeom>
            <a:no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428610" y="1842424"/>
              <a:ext cx="2046556" cy="1330261"/>
            </a:xfrm>
            <a:prstGeom prst="roundRect">
              <a:avLst>
                <a:gd fmla="val 16667" name="adj"/>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txBox="1"/>
            <p:nvPr/>
          </p:nvSpPr>
          <p:spPr>
            <a:xfrm>
              <a:off x="493548" y="1907362"/>
              <a:ext cx="1916680" cy="120038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Budgeting and Reporting </a:t>
              </a:r>
              <a:endParaRPr/>
            </a:p>
          </p:txBody>
        </p:sp>
        <p:sp>
          <p:nvSpPr>
            <p:cNvPr id="1227" name="Google Shape;1227;p4"/>
            <p:cNvSpPr/>
            <p:nvPr/>
          </p:nvSpPr>
          <p:spPr>
            <a:xfrm>
              <a:off x="1321571" y="667744"/>
              <a:ext cx="5325198" cy="5325198"/>
            </a:xfrm>
            <a:custGeom>
              <a:rect b="b" l="l" r="r" t="t"/>
              <a:pathLst>
                <a:path extrusionOk="0" h="120000" w="120000">
                  <a:moveTo>
                    <a:pt x="14420" y="20981"/>
                  </a:moveTo>
                  <a:lnTo>
                    <a:pt x="14420" y="20981"/>
                  </a:lnTo>
                  <a:cubicBezTo>
                    <a:pt x="19027" y="15599"/>
                    <a:pt x="24551" y="11075"/>
                    <a:pt x="30736" y="7620"/>
                  </a:cubicBezTo>
                </a:path>
              </a:pathLst>
            </a:custGeom>
            <a:no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4"/>
          <p:cNvSpPr/>
          <p:nvPr/>
        </p:nvSpPr>
        <p:spPr>
          <a:xfrm>
            <a:off x="4891314" y="2191657"/>
            <a:ext cx="2394857" cy="2540000"/>
          </a:xfrm>
          <a:prstGeom prst="ellipse">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General ledger operations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30d10d88df0_0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473" name="Google Shape;1473;g30d10d88df0_0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474" name="Google Shape;1474;g30d10d88df0_0_0"/>
          <p:cNvPicPr preferRelativeResize="0"/>
          <p:nvPr/>
        </p:nvPicPr>
        <p:blipFill rotWithShape="1">
          <a:blip r:embed="rId3">
            <a:alphaModFix/>
          </a:blip>
          <a:srcRect b="0" l="0" r="0" t="0"/>
          <a:stretch/>
        </p:blipFill>
        <p:spPr>
          <a:xfrm>
            <a:off x="85350" y="1122375"/>
            <a:ext cx="11911576" cy="5735626"/>
          </a:xfrm>
          <a:prstGeom prst="rect">
            <a:avLst/>
          </a:prstGeom>
          <a:noFill/>
          <a:ln>
            <a:noFill/>
          </a:ln>
        </p:spPr>
      </p:pic>
      <p:sp>
        <p:nvSpPr>
          <p:cNvPr id="1475" name="Google Shape;1475;g30d10d88df0_0_0"/>
          <p:cNvSpPr txBox="1"/>
          <p:nvPr>
            <p:ph idx="1" type="subTitle"/>
          </p:nvPr>
        </p:nvSpPr>
        <p:spPr>
          <a:xfrm>
            <a:off x="1238250" y="386000"/>
            <a:ext cx="10267800" cy="4878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dk1"/>
              </a:buClr>
              <a:buSzPct val="100000"/>
              <a:buNone/>
            </a:pPr>
            <a:r>
              <a:rPr lang="en-US" sz="1800"/>
              <a:t> </a:t>
            </a:r>
            <a:r>
              <a:rPr b="1" lang="en-US" sz="2634">
                <a:latin typeface="Arial"/>
                <a:ea typeface="Arial"/>
                <a:cs typeface="Arial"/>
                <a:sym typeface="Arial"/>
              </a:rPr>
              <a:t>I entered an entry without a cost center in the main currency, the dollar and click post </a:t>
            </a:r>
            <a:endParaRPr b="1" sz="2634"/>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pic>
        <p:nvPicPr>
          <p:cNvPr id="1480" name="Google Shape;1480;p42"/>
          <p:cNvPicPr preferRelativeResize="0"/>
          <p:nvPr/>
        </p:nvPicPr>
        <p:blipFill rotWithShape="1">
          <a:blip r:embed="rId3">
            <a:alphaModFix/>
          </a:blip>
          <a:srcRect b="0" l="0" r="0" t="0"/>
          <a:stretch/>
        </p:blipFill>
        <p:spPr>
          <a:xfrm>
            <a:off x="0" y="1548384"/>
            <a:ext cx="12192000" cy="5309615"/>
          </a:xfrm>
          <a:prstGeom prst="rect">
            <a:avLst/>
          </a:prstGeom>
          <a:noFill/>
          <a:ln>
            <a:noFill/>
          </a:ln>
        </p:spPr>
      </p:pic>
      <p:sp>
        <p:nvSpPr>
          <p:cNvPr id="1481" name="Google Shape;1481;p42"/>
          <p:cNvSpPr txBox="1"/>
          <p:nvPr/>
        </p:nvSpPr>
        <p:spPr>
          <a:xfrm>
            <a:off x="841248" y="548563"/>
            <a:ext cx="100340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 entered the rates on which we will calculate the distribution of expenses in the entry and click post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43"/>
          <p:cNvSpPr txBox="1"/>
          <p:nvPr>
            <p:ph idx="1" type="body"/>
          </p:nvPr>
        </p:nvSpPr>
        <p:spPr>
          <a:xfrm>
            <a:off x="350520" y="340029"/>
            <a:ext cx="10515600" cy="5145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sz="3200">
                <a:solidFill>
                  <a:schemeClr val="dk1"/>
                </a:solidFill>
              </a:rPr>
              <a:t>To complete the process</a:t>
            </a:r>
            <a:endParaRPr/>
          </a:p>
          <a:p>
            <a:pPr indent="0" lvl="0" marL="0" rtl="0" algn="l">
              <a:lnSpc>
                <a:spcPct val="90000"/>
              </a:lnSpc>
              <a:spcBef>
                <a:spcPts val="1000"/>
              </a:spcBef>
              <a:spcAft>
                <a:spcPts val="0"/>
              </a:spcAft>
              <a:buClr>
                <a:schemeClr val="dk1"/>
              </a:buClr>
              <a:buSzPts val="3200"/>
              <a:buNone/>
            </a:pPr>
            <a:r>
              <a:rPr lang="en-US" sz="3200">
                <a:solidFill>
                  <a:schemeClr val="dk1"/>
                </a:solidFill>
              </a:rPr>
              <a:t>    from Home page &gt; </a:t>
            </a:r>
            <a:r>
              <a:rPr b="0" i="0" lang="en-US" sz="3200" u="none" strike="noStrike">
                <a:solidFill>
                  <a:schemeClr val="dk1"/>
                </a:solidFill>
                <a:latin typeface="Calibri"/>
                <a:ea typeface="Calibri"/>
                <a:cs typeface="Calibri"/>
                <a:sym typeface="Calibri"/>
              </a:rPr>
              <a:t>Journals </a:t>
            </a:r>
            <a:r>
              <a:rPr lang="en-US" sz="3200">
                <a:solidFill>
                  <a:schemeClr val="dk1"/>
                </a:solidFill>
              </a:rPr>
              <a:t>&gt; </a:t>
            </a:r>
            <a:r>
              <a:rPr b="0" i="0" lang="en-US" sz="3200" u="none" strike="noStrike">
                <a:solidFill>
                  <a:schemeClr val="dk1"/>
                </a:solidFill>
                <a:latin typeface="Calibri"/>
                <a:ea typeface="Calibri"/>
                <a:cs typeface="Calibri"/>
                <a:sym typeface="Calibri"/>
              </a:rPr>
              <a:t>Define </a:t>
            </a:r>
            <a:r>
              <a:rPr lang="en-US" sz="3200">
                <a:solidFill>
                  <a:schemeClr val="dk1"/>
                </a:solidFill>
              </a:rPr>
              <a:t>&gt;</a:t>
            </a:r>
            <a:r>
              <a:rPr b="0" i="0" lang="en-US" sz="3200" u="none" strike="noStrike">
                <a:solidFill>
                  <a:schemeClr val="dk1"/>
                </a:solidFill>
                <a:latin typeface="Calibri"/>
                <a:ea typeface="Calibri"/>
                <a:cs typeface="Calibri"/>
                <a:sym typeface="Calibri"/>
              </a:rPr>
              <a:t> Allocation</a:t>
            </a:r>
            <a:endParaRPr sz="3200">
              <a:solidFill>
                <a:schemeClr val="dk1"/>
              </a:solidFill>
            </a:endParaRPr>
          </a:p>
        </p:txBody>
      </p:sp>
      <p:pic>
        <p:nvPicPr>
          <p:cNvPr id="1487" name="Google Shape;1487;p43"/>
          <p:cNvPicPr preferRelativeResize="0"/>
          <p:nvPr/>
        </p:nvPicPr>
        <p:blipFill rotWithShape="1">
          <a:blip r:embed="rId3">
            <a:alphaModFix/>
          </a:blip>
          <a:srcRect b="0" l="0" r="0" t="0"/>
          <a:stretch/>
        </p:blipFill>
        <p:spPr>
          <a:xfrm>
            <a:off x="231648" y="1572768"/>
            <a:ext cx="11862816" cy="51854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44"/>
          <p:cNvSpPr txBox="1"/>
          <p:nvPr>
            <p:ph type="ctrTitle"/>
          </p:nvPr>
        </p:nvSpPr>
        <p:spPr>
          <a:xfrm>
            <a:off x="1524000" y="133149"/>
            <a:ext cx="9144000" cy="32405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Calibri"/>
              <a:buNone/>
            </a:pPr>
            <a:r>
              <a:rPr lang="en-US" sz="1600"/>
              <a:t>Appear this page</a:t>
            </a:r>
            <a:endParaRPr sz="1600"/>
          </a:p>
        </p:txBody>
      </p:sp>
      <p:sp>
        <p:nvSpPr>
          <p:cNvPr id="1493" name="Google Shape;1493;p44"/>
          <p:cNvSpPr txBox="1"/>
          <p:nvPr>
            <p:ph idx="1" type="subTitle"/>
          </p:nvPr>
        </p:nvSpPr>
        <p:spPr>
          <a:xfrm>
            <a:off x="1532888" y="3010377"/>
            <a:ext cx="9144000" cy="562638"/>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sz="1800"/>
              <a:t>And click formulas</a:t>
            </a:r>
            <a:endParaRPr/>
          </a:p>
          <a:p>
            <a:pPr indent="0" lvl="0" marL="0" rtl="0" algn="l">
              <a:lnSpc>
                <a:spcPct val="90000"/>
              </a:lnSpc>
              <a:spcBef>
                <a:spcPts val="1000"/>
              </a:spcBef>
              <a:spcAft>
                <a:spcPts val="0"/>
              </a:spcAft>
              <a:buClr>
                <a:schemeClr val="dk1"/>
              </a:buClr>
              <a:buSzPct val="100000"/>
              <a:buNone/>
            </a:pPr>
            <a:r>
              <a:rPr lang="en-US" sz="1800"/>
              <a:t>  appear this page</a:t>
            </a:r>
            <a:endParaRPr sz="1800"/>
          </a:p>
        </p:txBody>
      </p:sp>
      <p:pic>
        <p:nvPicPr>
          <p:cNvPr id="1494" name="Google Shape;1494;p44"/>
          <p:cNvPicPr preferRelativeResize="0"/>
          <p:nvPr/>
        </p:nvPicPr>
        <p:blipFill rotWithShape="1">
          <a:blip r:embed="rId3">
            <a:alphaModFix/>
          </a:blip>
          <a:srcRect b="0" l="0" r="0" t="0"/>
          <a:stretch/>
        </p:blipFill>
        <p:spPr>
          <a:xfrm>
            <a:off x="1582189" y="457201"/>
            <a:ext cx="7539451" cy="2510443"/>
          </a:xfrm>
          <a:prstGeom prst="rect">
            <a:avLst/>
          </a:prstGeom>
          <a:noFill/>
          <a:ln>
            <a:noFill/>
          </a:ln>
        </p:spPr>
      </p:pic>
      <p:pic>
        <p:nvPicPr>
          <p:cNvPr id="1495" name="Google Shape;1495;p44"/>
          <p:cNvPicPr preferRelativeResize="0"/>
          <p:nvPr/>
        </p:nvPicPr>
        <p:blipFill rotWithShape="1">
          <a:blip r:embed="rId4">
            <a:alphaModFix/>
          </a:blip>
          <a:srcRect b="0" l="0" r="0" t="0"/>
          <a:stretch/>
        </p:blipFill>
        <p:spPr>
          <a:xfrm>
            <a:off x="1532888" y="3573015"/>
            <a:ext cx="9126224" cy="31518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45"/>
          <p:cNvSpPr txBox="1"/>
          <p:nvPr>
            <p:ph type="title"/>
          </p:nvPr>
        </p:nvSpPr>
        <p:spPr>
          <a:xfrm>
            <a:off x="732097" y="0"/>
            <a:ext cx="10515600" cy="70658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800"/>
              <a:buFont typeface="Calibri"/>
              <a:buNone/>
            </a:pPr>
            <a:r>
              <a:rPr lang="en-US" sz="1800"/>
              <a:t>After saving</a:t>
            </a:r>
            <a:br>
              <a:rPr lang="en-US" sz="1800"/>
            </a:br>
            <a:r>
              <a:rPr lang="en-US" sz="1800"/>
              <a:t> we return to the original screen, where we click on Generate </a:t>
            </a:r>
            <a:endParaRPr sz="1800"/>
          </a:p>
        </p:txBody>
      </p:sp>
      <p:sp>
        <p:nvSpPr>
          <p:cNvPr id="1501" name="Google Shape;1501;p45"/>
          <p:cNvSpPr txBox="1"/>
          <p:nvPr>
            <p:ph idx="1" type="body"/>
          </p:nvPr>
        </p:nvSpPr>
        <p:spPr>
          <a:xfrm>
            <a:off x="732097" y="2986694"/>
            <a:ext cx="10515600" cy="4975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solidFill>
                  <a:schemeClr val="dk1"/>
                </a:solidFill>
              </a:rPr>
              <a:t>Then we click on Submit</a:t>
            </a:r>
            <a:endParaRPr sz="2000">
              <a:solidFill>
                <a:schemeClr val="dk1"/>
              </a:solidFill>
            </a:endParaRPr>
          </a:p>
        </p:txBody>
      </p:sp>
      <p:pic>
        <p:nvPicPr>
          <p:cNvPr id="1502" name="Google Shape;1502;p45"/>
          <p:cNvPicPr preferRelativeResize="0"/>
          <p:nvPr/>
        </p:nvPicPr>
        <p:blipFill rotWithShape="1">
          <a:blip r:embed="rId3">
            <a:alphaModFix/>
          </a:blip>
          <a:srcRect b="0" l="0" r="0" t="0"/>
          <a:stretch/>
        </p:blipFill>
        <p:spPr>
          <a:xfrm>
            <a:off x="2145791" y="706582"/>
            <a:ext cx="6545375" cy="2224867"/>
          </a:xfrm>
          <a:prstGeom prst="rect">
            <a:avLst/>
          </a:prstGeom>
          <a:noFill/>
          <a:ln>
            <a:noFill/>
          </a:ln>
        </p:spPr>
      </p:pic>
      <p:pic>
        <p:nvPicPr>
          <p:cNvPr id="1503" name="Google Shape;1503;p45"/>
          <p:cNvPicPr preferRelativeResize="0"/>
          <p:nvPr/>
        </p:nvPicPr>
        <p:blipFill rotWithShape="1">
          <a:blip r:embed="rId4">
            <a:alphaModFix/>
          </a:blip>
          <a:srcRect b="0" l="0" r="0" t="0"/>
          <a:stretch/>
        </p:blipFill>
        <p:spPr>
          <a:xfrm>
            <a:off x="2402378" y="3484245"/>
            <a:ext cx="6288789" cy="31576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46"/>
          <p:cNvPicPr preferRelativeResize="0"/>
          <p:nvPr/>
        </p:nvPicPr>
        <p:blipFill rotWithShape="1">
          <a:blip r:embed="rId3">
            <a:alphaModFix/>
          </a:blip>
          <a:srcRect b="0" l="0" r="0" t="0"/>
          <a:stretch/>
        </p:blipFill>
        <p:spPr>
          <a:xfrm>
            <a:off x="1618625" y="204337"/>
            <a:ext cx="8954750" cy="6449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2" name="Shape 1512"/>
        <p:cNvGrpSpPr/>
        <p:nvPr/>
      </p:nvGrpSpPr>
      <p:grpSpPr>
        <a:xfrm>
          <a:off x="0" y="0"/>
          <a:ext cx="0" cy="0"/>
          <a:chOff x="0" y="0"/>
          <a:chExt cx="0" cy="0"/>
        </a:xfrm>
      </p:grpSpPr>
      <p:sp>
        <p:nvSpPr>
          <p:cNvPr id="1513" name="Google Shape;1513;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F5496"/>
              </a:buClr>
              <a:buSzPts val="6000"/>
              <a:buFont typeface="Calibri"/>
              <a:buNone/>
            </a:pPr>
            <a:r>
              <a:rPr lang="en-US">
                <a:solidFill>
                  <a:srgbClr val="2F5496"/>
                </a:solidFill>
              </a:rPr>
              <a:t>1-BUDGET</a:t>
            </a:r>
            <a:endParaRPr>
              <a:solidFill>
                <a:srgbClr val="2F5496"/>
              </a:solidFill>
            </a:endParaRPr>
          </a:p>
        </p:txBody>
      </p:sp>
      <p:sp>
        <p:nvSpPr>
          <p:cNvPr id="1514" name="Google Shape;1514;p47"/>
          <p:cNvSpPr txBox="1"/>
          <p:nvPr>
            <p:ph idx="1" type="subTitle"/>
          </p:nvPr>
        </p:nvSpPr>
        <p:spPr>
          <a:xfrm>
            <a:off x="1524000" y="3967088"/>
            <a:ext cx="9144000" cy="129071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Define Budget, Organization and entering actual journal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8" name="Shape 1518"/>
        <p:cNvGrpSpPr/>
        <p:nvPr/>
      </p:nvGrpSpPr>
      <p:grpSpPr>
        <a:xfrm>
          <a:off x="0" y="0"/>
          <a:ext cx="0" cy="0"/>
          <a:chOff x="0" y="0"/>
          <a:chExt cx="0" cy="0"/>
        </a:xfrm>
      </p:grpSpPr>
      <p:sp>
        <p:nvSpPr>
          <p:cNvPr id="1519" name="Google Shape;1519;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 Navigate to the Budget Window.</a:t>
            </a:r>
            <a:br>
              <a:rPr lang="en-US" sz="2000"/>
            </a:br>
            <a:r>
              <a:rPr lang="en-US" sz="2000"/>
              <a:t>* Enter a Name for the Budget*TEAM 3_BUDGET*.</a:t>
            </a:r>
            <a:br>
              <a:rPr lang="en-US" sz="2000"/>
            </a:br>
            <a:r>
              <a:rPr lang="en-US" sz="2000"/>
              <a:t>* Enter Budget Periods and Status*Oct-24-Dec-24*,Open.</a:t>
            </a:r>
            <a:endParaRPr sz="2000"/>
          </a:p>
        </p:txBody>
      </p:sp>
      <p:pic>
        <p:nvPicPr>
          <p:cNvPr id="1520" name="Google Shape;1520;p48"/>
          <p:cNvPicPr preferRelativeResize="0"/>
          <p:nvPr>
            <p:ph idx="1" type="body"/>
          </p:nvPr>
        </p:nvPicPr>
        <p:blipFill rotWithShape="1">
          <a:blip r:embed="rId3">
            <a:alphaModFix/>
          </a:blip>
          <a:srcRect b="0" l="0" r="0" t="0"/>
          <a:stretch/>
        </p:blipFill>
        <p:spPr>
          <a:xfrm>
            <a:off x="520505" y="1533377"/>
            <a:ext cx="5247249" cy="4959497"/>
          </a:xfrm>
          <a:prstGeom prst="rect">
            <a:avLst/>
          </a:prstGeom>
          <a:noFill/>
          <a:ln>
            <a:noFill/>
          </a:ln>
        </p:spPr>
      </p:pic>
      <p:pic>
        <p:nvPicPr>
          <p:cNvPr id="1521" name="Google Shape;1521;p48"/>
          <p:cNvPicPr preferRelativeResize="0"/>
          <p:nvPr>
            <p:ph idx="2" type="body"/>
          </p:nvPr>
        </p:nvPicPr>
        <p:blipFill rotWithShape="1">
          <a:blip r:embed="rId4">
            <a:alphaModFix/>
          </a:blip>
          <a:srcRect b="0" l="0" r="0" t="0"/>
          <a:stretch/>
        </p:blipFill>
        <p:spPr>
          <a:xfrm>
            <a:off x="6096000" y="1533378"/>
            <a:ext cx="5861538" cy="49594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5" name="Shape 1525"/>
        <p:cNvGrpSpPr/>
        <p:nvPr/>
      </p:nvGrpSpPr>
      <p:grpSpPr>
        <a:xfrm>
          <a:off x="0" y="0"/>
          <a:ext cx="0" cy="0"/>
          <a:chOff x="0" y="0"/>
          <a:chExt cx="0" cy="0"/>
        </a:xfrm>
      </p:grpSpPr>
      <p:sp>
        <p:nvSpPr>
          <p:cNvPr id="1526" name="Google Shape;1526;p49"/>
          <p:cNvSpPr txBox="1"/>
          <p:nvPr>
            <p:ph type="title"/>
          </p:nvPr>
        </p:nvSpPr>
        <p:spPr>
          <a:xfrm>
            <a:off x="745588" y="244584"/>
            <a:ext cx="1117091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 Choose Open Next Year to open the first fiscal year of the Budget.</a:t>
            </a:r>
            <a:endParaRPr sz="2000"/>
          </a:p>
        </p:txBody>
      </p:sp>
      <p:pic>
        <p:nvPicPr>
          <p:cNvPr id="1527" name="Google Shape;1527;p49"/>
          <p:cNvPicPr preferRelativeResize="0"/>
          <p:nvPr>
            <p:ph idx="2" type="body"/>
          </p:nvPr>
        </p:nvPicPr>
        <p:blipFill rotWithShape="1">
          <a:blip r:embed="rId3">
            <a:alphaModFix/>
          </a:blip>
          <a:srcRect b="0" l="0" r="0" t="0"/>
          <a:stretch/>
        </p:blipFill>
        <p:spPr>
          <a:xfrm>
            <a:off x="6172199" y="1223889"/>
            <a:ext cx="5639971" cy="5389527"/>
          </a:xfrm>
          <a:prstGeom prst="rect">
            <a:avLst/>
          </a:prstGeom>
          <a:noFill/>
          <a:ln>
            <a:noFill/>
          </a:ln>
        </p:spPr>
      </p:pic>
      <p:pic>
        <p:nvPicPr>
          <p:cNvPr id="1528" name="Google Shape;1528;p49"/>
          <p:cNvPicPr preferRelativeResize="0"/>
          <p:nvPr>
            <p:ph idx="1" type="body"/>
          </p:nvPr>
        </p:nvPicPr>
        <p:blipFill rotWithShape="1">
          <a:blip r:embed="rId4">
            <a:alphaModFix/>
          </a:blip>
          <a:srcRect b="0" l="0" r="0" t="0"/>
          <a:stretch/>
        </p:blipFill>
        <p:spPr>
          <a:xfrm>
            <a:off x="379828" y="1223889"/>
            <a:ext cx="5639972" cy="53895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2" name="Shape 1532"/>
        <p:cNvGrpSpPr/>
        <p:nvPr/>
      </p:nvGrpSpPr>
      <p:grpSpPr>
        <a:xfrm>
          <a:off x="0" y="0"/>
          <a:ext cx="0" cy="0"/>
          <a:chOff x="0" y="0"/>
          <a:chExt cx="0" cy="0"/>
        </a:xfrm>
      </p:grpSpPr>
      <p:sp>
        <p:nvSpPr>
          <p:cNvPr id="1533" name="Google Shape;1533;p50"/>
          <p:cNvSpPr txBox="1"/>
          <p:nvPr>
            <p:ph type="title"/>
          </p:nvPr>
        </p:nvSpPr>
        <p:spPr>
          <a:xfrm>
            <a:off x="838200" y="365125"/>
            <a:ext cx="10515600" cy="146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*Navigate to the Define Organization Window.</a:t>
            </a:r>
            <a:br>
              <a:rPr lang="en-US" sz="2000"/>
            </a:br>
            <a:r>
              <a:rPr lang="en-US" sz="2000"/>
              <a:t>*Enter Organization name *Team 3-ORG* and the Display Sequence*1,2,3,4,5*</a:t>
            </a:r>
            <a:br>
              <a:rPr lang="en-US" sz="2000"/>
            </a:br>
            <a:r>
              <a:rPr lang="en-US" sz="2000"/>
              <a:t>*Click Save.</a:t>
            </a:r>
            <a:br>
              <a:rPr lang="en-US" sz="2000"/>
            </a:br>
            <a:r>
              <a:rPr lang="en-US" sz="2000"/>
              <a:t>*Click Ranges.</a:t>
            </a:r>
            <a:endParaRPr sz="2000"/>
          </a:p>
        </p:txBody>
      </p:sp>
      <p:pic>
        <p:nvPicPr>
          <p:cNvPr id="1534" name="Google Shape;1534;p50"/>
          <p:cNvPicPr preferRelativeResize="0"/>
          <p:nvPr>
            <p:ph idx="1" type="body"/>
          </p:nvPr>
        </p:nvPicPr>
        <p:blipFill rotWithShape="1">
          <a:blip r:embed="rId3">
            <a:alphaModFix/>
          </a:blip>
          <a:srcRect b="0" l="0" r="0" t="0"/>
          <a:stretch/>
        </p:blipFill>
        <p:spPr>
          <a:xfrm>
            <a:off x="403274" y="1825624"/>
            <a:ext cx="5207851" cy="4667251"/>
          </a:xfrm>
          <a:prstGeom prst="rect">
            <a:avLst/>
          </a:prstGeom>
          <a:noFill/>
          <a:ln>
            <a:noFill/>
          </a:ln>
        </p:spPr>
      </p:pic>
      <p:pic>
        <p:nvPicPr>
          <p:cNvPr id="1535" name="Google Shape;1535;p50"/>
          <p:cNvPicPr preferRelativeResize="0"/>
          <p:nvPr>
            <p:ph idx="2" type="body"/>
          </p:nvPr>
        </p:nvPicPr>
        <p:blipFill rotWithShape="1">
          <a:blip r:embed="rId4">
            <a:alphaModFix/>
          </a:blip>
          <a:srcRect b="0" l="0" r="0" t="0"/>
          <a:stretch/>
        </p:blipFill>
        <p:spPr>
          <a:xfrm>
            <a:off x="5795889" y="1825623"/>
            <a:ext cx="6133513" cy="4667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2" name="Shape 1232"/>
        <p:cNvGrpSpPr/>
        <p:nvPr/>
      </p:nvGrpSpPr>
      <p:grpSpPr>
        <a:xfrm>
          <a:off x="0" y="0"/>
          <a:ext cx="0" cy="0"/>
          <a:chOff x="0" y="0"/>
          <a:chExt cx="0" cy="0"/>
        </a:xfrm>
      </p:grpSpPr>
      <p:sp>
        <p:nvSpPr>
          <p:cNvPr id="1233" name="Google Shape;1233;p5"/>
          <p:cNvSpPr txBox="1"/>
          <p:nvPr/>
        </p:nvSpPr>
        <p:spPr>
          <a:xfrm>
            <a:off x="4492487" y="147503"/>
            <a:ext cx="498944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Basic Journals</a:t>
            </a:r>
            <a:endParaRPr/>
          </a:p>
        </p:txBody>
      </p:sp>
      <p:sp>
        <p:nvSpPr>
          <p:cNvPr id="1234" name="Google Shape;1234;p5"/>
          <p:cNvSpPr txBox="1"/>
          <p:nvPr/>
        </p:nvSpPr>
        <p:spPr>
          <a:xfrm>
            <a:off x="447261" y="693297"/>
            <a:ext cx="80904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GL vision operations USA               JOURNALS             Enter </a:t>
            </a:r>
            <a:endParaRPr/>
          </a:p>
        </p:txBody>
      </p:sp>
      <p:cxnSp>
        <p:nvCxnSpPr>
          <p:cNvPr id="1235" name="Google Shape;1235;p5"/>
          <p:cNvCxnSpPr/>
          <p:nvPr/>
        </p:nvCxnSpPr>
        <p:spPr>
          <a:xfrm>
            <a:off x="3041373" y="877963"/>
            <a:ext cx="496956"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36" name="Google Shape;1236;p5"/>
          <p:cNvCxnSpPr/>
          <p:nvPr/>
        </p:nvCxnSpPr>
        <p:spPr>
          <a:xfrm>
            <a:off x="4691270" y="877963"/>
            <a:ext cx="516835" cy="0"/>
          </a:xfrm>
          <a:prstGeom prst="straightConnector1">
            <a:avLst/>
          </a:prstGeom>
          <a:noFill/>
          <a:ln cap="flat" cmpd="sng" w="9525">
            <a:solidFill>
              <a:schemeClr val="accent1"/>
            </a:solidFill>
            <a:prstDash val="solid"/>
            <a:miter lim="800000"/>
            <a:headEnd len="sm" w="sm" type="none"/>
            <a:tailEnd len="med" w="med" type="triangle"/>
          </a:ln>
        </p:spPr>
      </p:cxnSp>
      <p:sp>
        <p:nvSpPr>
          <p:cNvPr id="1237" name="Google Shape;1237;p5"/>
          <p:cNvSpPr txBox="1"/>
          <p:nvPr/>
        </p:nvSpPr>
        <p:spPr>
          <a:xfrm>
            <a:off x="834888" y="1208498"/>
            <a:ext cx="87563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There are two methods of entering journals, the former acting as a batch  and the latter registering separately</a:t>
            </a:r>
            <a:endParaRPr/>
          </a:p>
        </p:txBody>
      </p:sp>
      <p:sp>
        <p:nvSpPr>
          <p:cNvPr id="1238" name="Google Shape;1238;p5"/>
          <p:cNvSpPr txBox="1"/>
          <p:nvPr/>
        </p:nvSpPr>
        <p:spPr>
          <a:xfrm>
            <a:off x="646203" y="3105834"/>
            <a:ext cx="3657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BATCH</a:t>
            </a:r>
            <a:r>
              <a:rPr lang="en-US" sz="1800">
                <a:solidFill>
                  <a:schemeClr val="dk1"/>
                </a:solidFill>
                <a:latin typeface="Calibri"/>
                <a:ea typeface="Calibri"/>
                <a:cs typeface="Calibri"/>
                <a:sym typeface="Calibri"/>
              </a:rPr>
              <a:t> </a:t>
            </a:r>
            <a:r>
              <a:rPr lang="en-US" sz="3600">
                <a:solidFill>
                  <a:schemeClr val="dk1"/>
                </a:solidFill>
                <a:latin typeface="Calibri"/>
                <a:ea typeface="Calibri"/>
                <a:cs typeface="Calibri"/>
                <a:sym typeface="Calibri"/>
              </a:rPr>
              <a:t>METHOD </a:t>
            </a:r>
            <a:endParaRPr sz="1800">
              <a:solidFill>
                <a:schemeClr val="dk1"/>
              </a:solidFill>
              <a:latin typeface="Calibri"/>
              <a:ea typeface="Calibri"/>
              <a:cs typeface="Calibri"/>
              <a:sym typeface="Calibri"/>
            </a:endParaRPr>
          </a:p>
        </p:txBody>
      </p:sp>
      <p:pic>
        <p:nvPicPr>
          <p:cNvPr id="1239" name="Google Shape;1239;p5"/>
          <p:cNvPicPr preferRelativeResize="0"/>
          <p:nvPr/>
        </p:nvPicPr>
        <p:blipFill rotWithShape="1">
          <a:blip r:embed="rId3">
            <a:alphaModFix/>
          </a:blip>
          <a:srcRect b="0" l="0" r="0" t="0"/>
          <a:stretch/>
        </p:blipFill>
        <p:spPr>
          <a:xfrm>
            <a:off x="4562475" y="2392604"/>
            <a:ext cx="7629525" cy="416722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9" name="Shape 1539"/>
        <p:cNvGrpSpPr/>
        <p:nvPr/>
      </p:nvGrpSpPr>
      <p:grpSpPr>
        <a:xfrm>
          <a:off x="0" y="0"/>
          <a:ext cx="0" cy="0"/>
          <a:chOff x="0" y="0"/>
          <a:chExt cx="0" cy="0"/>
        </a:xfrm>
      </p:grpSpPr>
      <p:sp>
        <p:nvSpPr>
          <p:cNvPr id="1540" name="Google Shape;1540;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*Select the Accounts to allocate the Budget.</a:t>
            </a:r>
            <a:br>
              <a:rPr lang="en-US" sz="2000"/>
            </a:br>
            <a:r>
              <a:rPr lang="en-US" sz="2000"/>
              <a:t>* Click Ok and then Save.</a:t>
            </a:r>
            <a:endParaRPr sz="2000"/>
          </a:p>
        </p:txBody>
      </p:sp>
      <p:pic>
        <p:nvPicPr>
          <p:cNvPr id="1541" name="Google Shape;1541;p51"/>
          <p:cNvPicPr preferRelativeResize="0"/>
          <p:nvPr>
            <p:ph idx="1" type="body"/>
          </p:nvPr>
        </p:nvPicPr>
        <p:blipFill rotWithShape="1">
          <a:blip r:embed="rId3">
            <a:alphaModFix/>
          </a:blip>
          <a:srcRect b="0" l="0" r="0" t="0"/>
          <a:stretch/>
        </p:blipFill>
        <p:spPr>
          <a:xfrm>
            <a:off x="295423" y="1519311"/>
            <a:ext cx="5724378" cy="4768947"/>
          </a:xfrm>
          <a:prstGeom prst="rect">
            <a:avLst/>
          </a:prstGeom>
          <a:noFill/>
          <a:ln>
            <a:noFill/>
          </a:ln>
        </p:spPr>
      </p:pic>
      <p:pic>
        <p:nvPicPr>
          <p:cNvPr id="1542" name="Google Shape;1542;p51"/>
          <p:cNvPicPr preferRelativeResize="0"/>
          <p:nvPr>
            <p:ph idx="2" type="body"/>
          </p:nvPr>
        </p:nvPicPr>
        <p:blipFill rotWithShape="1">
          <a:blip r:embed="rId4">
            <a:alphaModFix/>
          </a:blip>
          <a:srcRect b="0" l="0" r="0" t="0"/>
          <a:stretch/>
        </p:blipFill>
        <p:spPr>
          <a:xfrm>
            <a:off x="6172199" y="1519311"/>
            <a:ext cx="5855678" cy="476894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6" name="Shape 1546"/>
        <p:cNvGrpSpPr/>
        <p:nvPr/>
      </p:nvGrpSpPr>
      <p:grpSpPr>
        <a:xfrm>
          <a:off x="0" y="0"/>
          <a:ext cx="0" cy="0"/>
          <a:chOff x="0" y="0"/>
          <a:chExt cx="0" cy="0"/>
        </a:xfrm>
      </p:grpSpPr>
      <p:sp>
        <p:nvSpPr>
          <p:cNvPr id="1547" name="Google Shape;1547;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 Click View and choose Request.</a:t>
            </a:r>
            <a:br>
              <a:rPr lang="en-US" sz="2000"/>
            </a:br>
            <a:r>
              <a:rPr lang="en-US" sz="2000"/>
              <a:t>*Enter the Request ID.</a:t>
            </a:r>
            <a:br>
              <a:rPr lang="en-US" sz="2000"/>
            </a:br>
            <a:endParaRPr sz="2000"/>
          </a:p>
        </p:txBody>
      </p:sp>
      <p:pic>
        <p:nvPicPr>
          <p:cNvPr id="1548" name="Google Shape;1548;p52"/>
          <p:cNvPicPr preferRelativeResize="0"/>
          <p:nvPr>
            <p:ph idx="1" type="body"/>
          </p:nvPr>
        </p:nvPicPr>
        <p:blipFill rotWithShape="1">
          <a:blip r:embed="rId3">
            <a:alphaModFix/>
          </a:blip>
          <a:srcRect b="0" l="0" r="0" t="0"/>
          <a:stretch/>
        </p:blipFill>
        <p:spPr>
          <a:xfrm>
            <a:off x="998806" y="1322363"/>
            <a:ext cx="10142805" cy="50362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2" name="Shape 1552"/>
        <p:cNvGrpSpPr/>
        <p:nvPr/>
      </p:nvGrpSpPr>
      <p:grpSpPr>
        <a:xfrm>
          <a:off x="0" y="0"/>
          <a:ext cx="0" cy="0"/>
          <a:chOff x="0" y="0"/>
          <a:chExt cx="0" cy="0"/>
        </a:xfrm>
      </p:grpSpPr>
      <p:sp>
        <p:nvSpPr>
          <p:cNvPr id="1553" name="Google Shape;155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*Navigate to the Enter Journal Window.</a:t>
            </a:r>
            <a:br>
              <a:rPr lang="en-US" sz="2000"/>
            </a:br>
            <a:r>
              <a:rPr lang="en-US" sz="2000"/>
              <a:t>* Enter The Budget name, Organization and Periods.</a:t>
            </a:r>
            <a:br>
              <a:rPr lang="en-US" sz="2000"/>
            </a:br>
            <a:r>
              <a:rPr lang="en-US" sz="2000"/>
              <a:t>* Click on Budget rules to enter Amounts for each account and period.</a:t>
            </a:r>
            <a:endParaRPr sz="2000"/>
          </a:p>
        </p:txBody>
      </p:sp>
      <p:pic>
        <p:nvPicPr>
          <p:cNvPr id="1554" name="Google Shape;1554;p53"/>
          <p:cNvPicPr preferRelativeResize="0"/>
          <p:nvPr>
            <p:ph idx="1" type="body"/>
          </p:nvPr>
        </p:nvPicPr>
        <p:blipFill rotWithShape="1">
          <a:blip r:embed="rId3">
            <a:alphaModFix/>
          </a:blip>
          <a:srcRect b="0" l="0" r="0" t="0"/>
          <a:stretch/>
        </p:blipFill>
        <p:spPr>
          <a:xfrm>
            <a:off x="382172" y="1690688"/>
            <a:ext cx="5790028" cy="4802187"/>
          </a:xfrm>
          <a:prstGeom prst="rect">
            <a:avLst/>
          </a:prstGeom>
          <a:noFill/>
          <a:ln>
            <a:noFill/>
          </a:ln>
        </p:spPr>
      </p:pic>
      <p:pic>
        <p:nvPicPr>
          <p:cNvPr id="1555" name="Google Shape;1555;p53"/>
          <p:cNvPicPr preferRelativeResize="0"/>
          <p:nvPr>
            <p:ph idx="2" type="body"/>
          </p:nvPr>
        </p:nvPicPr>
        <p:blipFill rotWithShape="1">
          <a:blip r:embed="rId4">
            <a:alphaModFix/>
          </a:blip>
          <a:srcRect b="0" l="0" r="0" t="0"/>
          <a:stretch/>
        </p:blipFill>
        <p:spPr>
          <a:xfrm>
            <a:off x="6172200" y="1690688"/>
            <a:ext cx="5637628" cy="48021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9" name="Shape 1559"/>
        <p:cNvGrpSpPr/>
        <p:nvPr/>
      </p:nvGrpSpPr>
      <p:grpSpPr>
        <a:xfrm>
          <a:off x="0" y="0"/>
          <a:ext cx="0" cy="0"/>
          <a:chOff x="0" y="0"/>
          <a:chExt cx="0" cy="0"/>
        </a:xfrm>
      </p:grpSpPr>
      <p:sp>
        <p:nvSpPr>
          <p:cNvPr id="1560" name="Google Shape;156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*Enter The Rule*Repeat Per Period* and Amounts.</a:t>
            </a:r>
            <a:br>
              <a:rPr lang="en-US" sz="2000"/>
            </a:br>
            <a:r>
              <a:rPr lang="en-US" sz="2000"/>
              <a:t>* Click on Apply.</a:t>
            </a:r>
            <a:endParaRPr sz="2000"/>
          </a:p>
        </p:txBody>
      </p:sp>
      <p:pic>
        <p:nvPicPr>
          <p:cNvPr id="1561" name="Google Shape;1561;p54"/>
          <p:cNvPicPr preferRelativeResize="0"/>
          <p:nvPr>
            <p:ph idx="1" type="body"/>
          </p:nvPr>
        </p:nvPicPr>
        <p:blipFill rotWithShape="1">
          <a:blip r:embed="rId3">
            <a:alphaModFix/>
          </a:blip>
          <a:srcRect b="0" l="0" r="0" t="0"/>
          <a:stretch/>
        </p:blipFill>
        <p:spPr>
          <a:xfrm>
            <a:off x="393895" y="1519312"/>
            <a:ext cx="5625905" cy="4973564"/>
          </a:xfrm>
          <a:prstGeom prst="rect">
            <a:avLst/>
          </a:prstGeom>
          <a:noFill/>
          <a:ln>
            <a:noFill/>
          </a:ln>
        </p:spPr>
      </p:pic>
      <p:pic>
        <p:nvPicPr>
          <p:cNvPr id="1562" name="Google Shape;1562;p54"/>
          <p:cNvPicPr preferRelativeResize="0"/>
          <p:nvPr>
            <p:ph idx="2" type="body"/>
          </p:nvPr>
        </p:nvPicPr>
        <p:blipFill rotWithShape="1">
          <a:blip r:embed="rId4">
            <a:alphaModFix/>
          </a:blip>
          <a:srcRect b="0" l="0" r="0" t="0"/>
          <a:stretch/>
        </p:blipFill>
        <p:spPr>
          <a:xfrm>
            <a:off x="6172200" y="1519312"/>
            <a:ext cx="5625904" cy="497356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6" name="Shape 1566"/>
        <p:cNvGrpSpPr/>
        <p:nvPr/>
      </p:nvGrpSpPr>
      <p:grpSpPr>
        <a:xfrm>
          <a:off x="0" y="0"/>
          <a:ext cx="0" cy="0"/>
          <a:chOff x="0" y="0"/>
          <a:chExt cx="0" cy="0"/>
        </a:xfrm>
      </p:grpSpPr>
      <p:sp>
        <p:nvSpPr>
          <p:cNvPr id="1567" name="Google Shape;156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568" name="Google Shape;1568;p55"/>
          <p:cNvPicPr preferRelativeResize="0"/>
          <p:nvPr>
            <p:ph idx="1" type="body"/>
          </p:nvPr>
        </p:nvPicPr>
        <p:blipFill rotWithShape="1">
          <a:blip r:embed="rId3">
            <a:alphaModFix/>
          </a:blip>
          <a:srcRect b="0" l="0" r="0" t="0"/>
          <a:stretch/>
        </p:blipFill>
        <p:spPr>
          <a:xfrm>
            <a:off x="337625" y="647114"/>
            <a:ext cx="5682175" cy="5845761"/>
          </a:xfrm>
          <a:prstGeom prst="rect">
            <a:avLst/>
          </a:prstGeom>
          <a:noFill/>
          <a:ln>
            <a:noFill/>
          </a:ln>
        </p:spPr>
      </p:pic>
      <p:pic>
        <p:nvPicPr>
          <p:cNvPr id="1569" name="Google Shape;1569;p55"/>
          <p:cNvPicPr preferRelativeResize="0"/>
          <p:nvPr>
            <p:ph idx="2" type="body"/>
          </p:nvPr>
        </p:nvPicPr>
        <p:blipFill rotWithShape="1">
          <a:blip r:embed="rId4">
            <a:alphaModFix/>
          </a:blip>
          <a:srcRect b="0" l="0" r="0" t="0"/>
          <a:stretch/>
        </p:blipFill>
        <p:spPr>
          <a:xfrm>
            <a:off x="6172199" y="647115"/>
            <a:ext cx="5682175" cy="595063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3" name="Shape 1573"/>
        <p:cNvGrpSpPr/>
        <p:nvPr/>
      </p:nvGrpSpPr>
      <p:grpSpPr>
        <a:xfrm>
          <a:off x="0" y="0"/>
          <a:ext cx="0" cy="0"/>
          <a:chOff x="0" y="0"/>
          <a:chExt cx="0" cy="0"/>
        </a:xfrm>
      </p:grpSpPr>
      <p:sp>
        <p:nvSpPr>
          <p:cNvPr id="1574" name="Google Shape;157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Create Journals.</a:t>
            </a:r>
            <a:br>
              <a:rPr lang="en-US" sz="2000"/>
            </a:br>
            <a:r>
              <a:rPr lang="en-US" sz="2000"/>
              <a:t>* Enter Journal Batch*Team 3-Budget and Category*Budget*.</a:t>
            </a:r>
            <a:br>
              <a:rPr lang="en-US" sz="2000"/>
            </a:br>
            <a:r>
              <a:rPr lang="en-US" sz="2000"/>
              <a:t>*Click on Check Funds.</a:t>
            </a:r>
            <a:endParaRPr sz="2000"/>
          </a:p>
        </p:txBody>
      </p:sp>
      <p:pic>
        <p:nvPicPr>
          <p:cNvPr id="1575" name="Google Shape;1575;p56"/>
          <p:cNvPicPr preferRelativeResize="0"/>
          <p:nvPr>
            <p:ph idx="1" type="body"/>
          </p:nvPr>
        </p:nvPicPr>
        <p:blipFill rotWithShape="1">
          <a:blip r:embed="rId3">
            <a:alphaModFix/>
          </a:blip>
          <a:srcRect b="0" l="0" r="0" t="0"/>
          <a:stretch/>
        </p:blipFill>
        <p:spPr>
          <a:xfrm>
            <a:off x="337625" y="1547446"/>
            <a:ext cx="5682175" cy="4945429"/>
          </a:xfrm>
          <a:prstGeom prst="rect">
            <a:avLst/>
          </a:prstGeom>
          <a:noFill/>
          <a:ln>
            <a:noFill/>
          </a:ln>
        </p:spPr>
      </p:pic>
      <p:pic>
        <p:nvPicPr>
          <p:cNvPr id="1576" name="Google Shape;1576;p56"/>
          <p:cNvPicPr preferRelativeResize="0"/>
          <p:nvPr>
            <p:ph idx="2" type="body"/>
          </p:nvPr>
        </p:nvPicPr>
        <p:blipFill rotWithShape="1">
          <a:blip r:embed="rId4">
            <a:alphaModFix/>
          </a:blip>
          <a:srcRect b="0" l="0" r="0" t="0"/>
          <a:stretch/>
        </p:blipFill>
        <p:spPr>
          <a:xfrm>
            <a:off x="6172200" y="1547446"/>
            <a:ext cx="5682174" cy="494542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0" name="Shape 1580"/>
        <p:cNvGrpSpPr/>
        <p:nvPr/>
      </p:nvGrpSpPr>
      <p:grpSpPr>
        <a:xfrm>
          <a:off x="0" y="0"/>
          <a:ext cx="0" cy="0"/>
          <a:chOff x="0" y="0"/>
          <a:chExt cx="0" cy="0"/>
        </a:xfrm>
      </p:grpSpPr>
      <p:sp>
        <p:nvSpPr>
          <p:cNvPr id="1581" name="Google Shape;1581;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Reserve Funds then click on Done. </a:t>
            </a:r>
            <a:endParaRPr sz="2000"/>
          </a:p>
        </p:txBody>
      </p:sp>
      <p:pic>
        <p:nvPicPr>
          <p:cNvPr id="1582" name="Google Shape;1582;p57"/>
          <p:cNvPicPr preferRelativeResize="0"/>
          <p:nvPr>
            <p:ph idx="1" type="body"/>
          </p:nvPr>
        </p:nvPicPr>
        <p:blipFill rotWithShape="1">
          <a:blip r:embed="rId3">
            <a:alphaModFix/>
          </a:blip>
          <a:srcRect b="0" l="0" r="0" t="0"/>
          <a:stretch/>
        </p:blipFill>
        <p:spPr>
          <a:xfrm>
            <a:off x="403273" y="1434905"/>
            <a:ext cx="5616527" cy="5057969"/>
          </a:xfrm>
          <a:prstGeom prst="rect">
            <a:avLst/>
          </a:prstGeom>
          <a:noFill/>
          <a:ln>
            <a:noFill/>
          </a:ln>
        </p:spPr>
      </p:pic>
      <p:pic>
        <p:nvPicPr>
          <p:cNvPr id="1583" name="Google Shape;1583;p57"/>
          <p:cNvPicPr preferRelativeResize="0"/>
          <p:nvPr>
            <p:ph idx="2" type="body"/>
          </p:nvPr>
        </p:nvPicPr>
        <p:blipFill rotWithShape="1">
          <a:blip r:embed="rId4">
            <a:alphaModFix/>
          </a:blip>
          <a:srcRect b="0" l="0" r="0" t="0"/>
          <a:stretch/>
        </p:blipFill>
        <p:spPr>
          <a:xfrm>
            <a:off x="6172199" y="1434906"/>
            <a:ext cx="5616527" cy="50579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7" name="Shape 1587"/>
        <p:cNvGrpSpPr/>
        <p:nvPr/>
      </p:nvGrpSpPr>
      <p:grpSpPr>
        <a:xfrm>
          <a:off x="0" y="0"/>
          <a:ext cx="0" cy="0"/>
          <a:chOff x="0" y="0"/>
          <a:chExt cx="0" cy="0"/>
        </a:xfrm>
      </p:grpSpPr>
      <p:sp>
        <p:nvSpPr>
          <p:cNvPr id="1588" name="Google Shape;1588;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*Navigate to Enter Journals Window.</a:t>
            </a:r>
            <a:br>
              <a:rPr lang="en-US" sz="2000"/>
            </a:br>
            <a:r>
              <a:rPr lang="en-US" sz="2000"/>
              <a:t>*Click on Source and choose Budget.</a:t>
            </a:r>
            <a:endParaRPr sz="2000"/>
          </a:p>
        </p:txBody>
      </p:sp>
      <p:pic>
        <p:nvPicPr>
          <p:cNvPr id="1589" name="Google Shape;1589;p58"/>
          <p:cNvPicPr preferRelativeResize="0"/>
          <p:nvPr>
            <p:ph idx="1" type="body"/>
          </p:nvPr>
        </p:nvPicPr>
        <p:blipFill rotWithShape="1">
          <a:blip r:embed="rId3">
            <a:alphaModFix/>
          </a:blip>
          <a:srcRect b="0" l="0" r="0" t="0"/>
          <a:stretch/>
        </p:blipFill>
        <p:spPr>
          <a:xfrm>
            <a:off x="478302" y="1463040"/>
            <a:ext cx="5541498" cy="5029835"/>
          </a:xfrm>
          <a:prstGeom prst="rect">
            <a:avLst/>
          </a:prstGeom>
          <a:noFill/>
          <a:ln>
            <a:noFill/>
          </a:ln>
        </p:spPr>
      </p:pic>
      <p:pic>
        <p:nvPicPr>
          <p:cNvPr id="1590" name="Google Shape;1590;p58"/>
          <p:cNvPicPr preferRelativeResize="0"/>
          <p:nvPr>
            <p:ph idx="2" type="body"/>
          </p:nvPr>
        </p:nvPicPr>
        <p:blipFill rotWithShape="1">
          <a:blip r:embed="rId4">
            <a:alphaModFix/>
          </a:blip>
          <a:srcRect b="0" l="0" r="0" t="0"/>
          <a:stretch/>
        </p:blipFill>
        <p:spPr>
          <a:xfrm>
            <a:off x="6172199" y="1463040"/>
            <a:ext cx="5743135" cy="50298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4" name="Shape 1594"/>
        <p:cNvGrpSpPr/>
        <p:nvPr/>
      </p:nvGrpSpPr>
      <p:grpSpPr>
        <a:xfrm>
          <a:off x="0" y="0"/>
          <a:ext cx="0" cy="0"/>
          <a:chOff x="0" y="0"/>
          <a:chExt cx="0" cy="0"/>
        </a:xfrm>
      </p:grpSpPr>
      <p:sp>
        <p:nvSpPr>
          <p:cNvPr id="1595" name="Google Shape;159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Review Journal for Nov-24.</a:t>
            </a:r>
            <a:br>
              <a:rPr lang="en-US" sz="2000"/>
            </a:br>
            <a:r>
              <a:rPr lang="en-US" sz="2000"/>
              <a:t>*Click on Post.</a:t>
            </a:r>
            <a:endParaRPr sz="2000"/>
          </a:p>
        </p:txBody>
      </p:sp>
      <p:pic>
        <p:nvPicPr>
          <p:cNvPr id="1596" name="Google Shape;1596;p59"/>
          <p:cNvPicPr preferRelativeResize="0"/>
          <p:nvPr>
            <p:ph idx="1" type="body"/>
          </p:nvPr>
        </p:nvPicPr>
        <p:blipFill rotWithShape="1">
          <a:blip r:embed="rId3">
            <a:alphaModFix/>
          </a:blip>
          <a:srcRect b="0" l="0" r="0" t="0"/>
          <a:stretch/>
        </p:blipFill>
        <p:spPr>
          <a:xfrm>
            <a:off x="281355" y="1448973"/>
            <a:ext cx="5738446" cy="4811150"/>
          </a:xfrm>
          <a:prstGeom prst="rect">
            <a:avLst/>
          </a:prstGeom>
          <a:noFill/>
          <a:ln>
            <a:noFill/>
          </a:ln>
        </p:spPr>
      </p:pic>
      <p:pic>
        <p:nvPicPr>
          <p:cNvPr id="1597" name="Google Shape;1597;p59"/>
          <p:cNvPicPr preferRelativeResize="0"/>
          <p:nvPr>
            <p:ph idx="2" type="body"/>
          </p:nvPr>
        </p:nvPicPr>
        <p:blipFill rotWithShape="1">
          <a:blip r:embed="rId4">
            <a:alphaModFix/>
          </a:blip>
          <a:srcRect b="0" l="0" r="0" t="0"/>
          <a:stretch/>
        </p:blipFill>
        <p:spPr>
          <a:xfrm>
            <a:off x="6172200" y="1308296"/>
            <a:ext cx="5911948" cy="518458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1" name="Shape 1601"/>
        <p:cNvGrpSpPr/>
        <p:nvPr/>
      </p:nvGrpSpPr>
      <p:grpSpPr>
        <a:xfrm>
          <a:off x="0" y="0"/>
          <a:ext cx="0" cy="0"/>
          <a:chOff x="0" y="0"/>
          <a:chExt cx="0" cy="0"/>
        </a:xfrm>
      </p:grpSpPr>
      <p:sp>
        <p:nvSpPr>
          <p:cNvPr id="1602" name="Google Shape;160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Review Journal for Oct-24 and Dec-24.</a:t>
            </a:r>
            <a:br>
              <a:rPr lang="en-US" sz="2000"/>
            </a:br>
            <a:r>
              <a:rPr lang="en-US" sz="2000"/>
              <a:t>*Click on Post.</a:t>
            </a:r>
            <a:endParaRPr sz="2000"/>
          </a:p>
        </p:txBody>
      </p:sp>
      <p:pic>
        <p:nvPicPr>
          <p:cNvPr id="1603" name="Google Shape;1603;p60"/>
          <p:cNvPicPr preferRelativeResize="0"/>
          <p:nvPr>
            <p:ph idx="1" type="body"/>
          </p:nvPr>
        </p:nvPicPr>
        <p:blipFill rotWithShape="1">
          <a:blip r:embed="rId3">
            <a:alphaModFix/>
          </a:blip>
          <a:srcRect b="0" l="0" r="0" t="0"/>
          <a:stretch/>
        </p:blipFill>
        <p:spPr>
          <a:xfrm>
            <a:off x="211015" y="1491175"/>
            <a:ext cx="5808785" cy="5001700"/>
          </a:xfrm>
          <a:prstGeom prst="rect">
            <a:avLst/>
          </a:prstGeom>
          <a:noFill/>
          <a:ln>
            <a:noFill/>
          </a:ln>
        </p:spPr>
      </p:pic>
      <p:pic>
        <p:nvPicPr>
          <p:cNvPr id="1604" name="Google Shape;1604;p60"/>
          <p:cNvPicPr preferRelativeResize="0"/>
          <p:nvPr>
            <p:ph idx="2" type="body"/>
          </p:nvPr>
        </p:nvPicPr>
        <p:blipFill rotWithShape="1">
          <a:blip r:embed="rId4">
            <a:alphaModFix/>
          </a:blip>
          <a:srcRect b="0" l="0" r="0" t="0"/>
          <a:stretch/>
        </p:blipFill>
        <p:spPr>
          <a:xfrm>
            <a:off x="6172199" y="1491174"/>
            <a:ext cx="5808785" cy="5001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3" name="Shape 1243"/>
        <p:cNvGrpSpPr/>
        <p:nvPr/>
      </p:nvGrpSpPr>
      <p:grpSpPr>
        <a:xfrm>
          <a:off x="0" y="0"/>
          <a:ext cx="0" cy="0"/>
          <a:chOff x="0" y="0"/>
          <a:chExt cx="0" cy="0"/>
        </a:xfrm>
      </p:grpSpPr>
      <p:sp>
        <p:nvSpPr>
          <p:cNvPr id="1244" name="Google Shape;1244;p6"/>
          <p:cNvSpPr txBox="1"/>
          <p:nvPr/>
        </p:nvSpPr>
        <p:spPr>
          <a:xfrm>
            <a:off x="238542" y="1191112"/>
            <a:ext cx="50424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C00000"/>
                </a:solidFill>
                <a:latin typeface="Calibri"/>
                <a:ea typeface="Calibri"/>
                <a:cs typeface="Calibri"/>
                <a:sym typeface="Calibri"/>
              </a:rPr>
              <a:t>SINGLE JOURNAL METHOD </a:t>
            </a:r>
            <a:endParaRPr/>
          </a:p>
        </p:txBody>
      </p:sp>
      <p:pic>
        <p:nvPicPr>
          <p:cNvPr id="1245" name="Google Shape;1245;p6"/>
          <p:cNvPicPr preferRelativeResize="0"/>
          <p:nvPr/>
        </p:nvPicPr>
        <p:blipFill rotWithShape="1">
          <a:blip r:embed="rId3">
            <a:alphaModFix/>
          </a:blip>
          <a:srcRect b="0" l="0" r="0" t="0"/>
          <a:stretch/>
        </p:blipFill>
        <p:spPr>
          <a:xfrm>
            <a:off x="4949686" y="1"/>
            <a:ext cx="7242313" cy="3120886"/>
          </a:xfrm>
          <a:prstGeom prst="rect">
            <a:avLst/>
          </a:prstGeom>
          <a:noFill/>
          <a:ln>
            <a:noFill/>
          </a:ln>
        </p:spPr>
      </p:pic>
      <p:pic>
        <p:nvPicPr>
          <p:cNvPr id="1246" name="Google Shape;1246;p6"/>
          <p:cNvPicPr preferRelativeResize="0"/>
          <p:nvPr/>
        </p:nvPicPr>
        <p:blipFill rotWithShape="1">
          <a:blip r:embed="rId4">
            <a:alphaModFix/>
          </a:blip>
          <a:srcRect b="0" l="0" r="0" t="0"/>
          <a:stretch/>
        </p:blipFill>
        <p:spPr>
          <a:xfrm>
            <a:off x="178906" y="2782957"/>
            <a:ext cx="12013094" cy="407504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8" name="Shape 1608"/>
        <p:cNvGrpSpPr/>
        <p:nvPr/>
      </p:nvGrpSpPr>
      <p:grpSpPr>
        <a:xfrm>
          <a:off x="0" y="0"/>
          <a:ext cx="0" cy="0"/>
          <a:chOff x="0" y="0"/>
          <a:chExt cx="0" cy="0"/>
        </a:xfrm>
      </p:grpSpPr>
      <p:sp>
        <p:nvSpPr>
          <p:cNvPr id="1609" name="Google Shape;1609;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New and Enter Actual Journal.</a:t>
            </a:r>
            <a:endParaRPr sz="2000"/>
          </a:p>
        </p:txBody>
      </p:sp>
      <p:pic>
        <p:nvPicPr>
          <p:cNvPr id="1610" name="Google Shape;1610;p61"/>
          <p:cNvPicPr preferRelativeResize="0"/>
          <p:nvPr>
            <p:ph idx="1" type="body"/>
          </p:nvPr>
        </p:nvPicPr>
        <p:blipFill rotWithShape="1">
          <a:blip r:embed="rId3">
            <a:alphaModFix/>
          </a:blip>
          <a:srcRect b="0" l="0" r="0" t="0"/>
          <a:stretch/>
        </p:blipFill>
        <p:spPr>
          <a:xfrm>
            <a:off x="206327" y="1434905"/>
            <a:ext cx="5813476" cy="4768947"/>
          </a:xfrm>
          <a:prstGeom prst="rect">
            <a:avLst/>
          </a:prstGeom>
          <a:noFill/>
          <a:ln>
            <a:noFill/>
          </a:ln>
        </p:spPr>
      </p:pic>
      <p:pic>
        <p:nvPicPr>
          <p:cNvPr id="1611" name="Google Shape;1611;p61"/>
          <p:cNvPicPr preferRelativeResize="0"/>
          <p:nvPr>
            <p:ph idx="2" type="body"/>
          </p:nvPr>
        </p:nvPicPr>
        <p:blipFill rotWithShape="1">
          <a:blip r:embed="rId4">
            <a:alphaModFix/>
          </a:blip>
          <a:srcRect b="0" l="0" r="0" t="0"/>
          <a:stretch/>
        </p:blipFill>
        <p:spPr>
          <a:xfrm>
            <a:off x="6172199" y="1336431"/>
            <a:ext cx="5813475" cy="51564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5" name="Shape 1615"/>
        <p:cNvGrpSpPr/>
        <p:nvPr/>
      </p:nvGrpSpPr>
      <p:grpSpPr>
        <a:xfrm>
          <a:off x="0" y="0"/>
          <a:ext cx="0" cy="0"/>
          <a:chOff x="0" y="0"/>
          <a:chExt cx="0" cy="0"/>
        </a:xfrm>
      </p:grpSpPr>
      <p:sp>
        <p:nvSpPr>
          <p:cNvPr id="1616" name="Google Shape;1616;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Check Funds and Save.</a:t>
            </a:r>
            <a:br>
              <a:rPr lang="en-US" sz="2000"/>
            </a:br>
            <a:r>
              <a:rPr lang="en-US" sz="2000"/>
              <a:t>*Click on Reserve Funds.</a:t>
            </a:r>
            <a:endParaRPr sz="2000"/>
          </a:p>
        </p:txBody>
      </p:sp>
      <p:pic>
        <p:nvPicPr>
          <p:cNvPr id="1617" name="Google Shape;1617;p62"/>
          <p:cNvPicPr preferRelativeResize="0"/>
          <p:nvPr>
            <p:ph idx="1" type="body"/>
          </p:nvPr>
        </p:nvPicPr>
        <p:blipFill rotWithShape="1">
          <a:blip r:embed="rId3">
            <a:alphaModFix/>
          </a:blip>
          <a:srcRect b="0" l="0" r="0" t="0"/>
          <a:stretch/>
        </p:blipFill>
        <p:spPr>
          <a:xfrm>
            <a:off x="295422" y="1434906"/>
            <a:ext cx="5724378" cy="5176909"/>
          </a:xfrm>
          <a:prstGeom prst="rect">
            <a:avLst/>
          </a:prstGeom>
          <a:noFill/>
          <a:ln>
            <a:noFill/>
          </a:ln>
        </p:spPr>
      </p:pic>
      <p:pic>
        <p:nvPicPr>
          <p:cNvPr id="1618" name="Google Shape;1618;p62"/>
          <p:cNvPicPr preferRelativeResize="0"/>
          <p:nvPr>
            <p:ph idx="2" type="body"/>
          </p:nvPr>
        </p:nvPicPr>
        <p:blipFill rotWithShape="1">
          <a:blip r:embed="rId4">
            <a:alphaModFix/>
          </a:blip>
          <a:srcRect b="0" l="0" r="0" t="0"/>
          <a:stretch/>
        </p:blipFill>
        <p:spPr>
          <a:xfrm>
            <a:off x="6172200" y="1434905"/>
            <a:ext cx="5616526" cy="517690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2" name="Shape 1622"/>
        <p:cNvGrpSpPr/>
        <p:nvPr/>
      </p:nvGrpSpPr>
      <p:grpSpPr>
        <a:xfrm>
          <a:off x="0" y="0"/>
          <a:ext cx="0" cy="0"/>
          <a:chOff x="0" y="0"/>
          <a:chExt cx="0" cy="0"/>
        </a:xfrm>
      </p:grpSpPr>
      <p:sp>
        <p:nvSpPr>
          <p:cNvPr id="1623" name="Google Shape;1623;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View and Choose Request .</a:t>
            </a:r>
            <a:br>
              <a:rPr lang="en-US" sz="2000"/>
            </a:br>
            <a:r>
              <a:rPr lang="en-US" sz="2000"/>
              <a:t>* Enter the Request ID.</a:t>
            </a:r>
            <a:endParaRPr sz="2000"/>
          </a:p>
        </p:txBody>
      </p:sp>
      <p:pic>
        <p:nvPicPr>
          <p:cNvPr id="1624" name="Google Shape;1624;p63"/>
          <p:cNvPicPr preferRelativeResize="0"/>
          <p:nvPr>
            <p:ph idx="1" type="body"/>
          </p:nvPr>
        </p:nvPicPr>
        <p:blipFill rotWithShape="1">
          <a:blip r:embed="rId3">
            <a:alphaModFix/>
          </a:blip>
          <a:srcRect b="0" l="0" r="0" t="0"/>
          <a:stretch/>
        </p:blipFill>
        <p:spPr>
          <a:xfrm>
            <a:off x="838200" y="1406769"/>
            <a:ext cx="10515599" cy="518458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8" name="Shape 1628"/>
        <p:cNvGrpSpPr/>
        <p:nvPr/>
      </p:nvGrpSpPr>
      <p:grpSpPr>
        <a:xfrm>
          <a:off x="0" y="0"/>
          <a:ext cx="0" cy="0"/>
          <a:chOff x="0" y="0"/>
          <a:chExt cx="0" cy="0"/>
        </a:xfrm>
      </p:grpSpPr>
      <p:sp>
        <p:nvSpPr>
          <p:cNvPr id="1629" name="Google Shape;1629;p6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F5496"/>
              </a:buClr>
              <a:buSzPts val="5400"/>
              <a:buFont typeface="Calibri"/>
              <a:buNone/>
            </a:pPr>
            <a:r>
              <a:rPr lang="en-US" sz="5400">
                <a:solidFill>
                  <a:srgbClr val="2F5496"/>
                </a:solidFill>
              </a:rPr>
              <a:t>2-Financial Statement Generator</a:t>
            </a:r>
            <a:br>
              <a:rPr lang="en-US" sz="5400">
                <a:solidFill>
                  <a:srgbClr val="2F5496"/>
                </a:solidFill>
              </a:rPr>
            </a:br>
            <a:r>
              <a:rPr lang="en-US" sz="5400">
                <a:solidFill>
                  <a:srgbClr val="2F5496"/>
                </a:solidFill>
              </a:rPr>
              <a:t>(FSG)</a:t>
            </a:r>
            <a:endParaRPr sz="5400">
              <a:solidFill>
                <a:srgbClr val="2F5496"/>
              </a:solidFill>
            </a:endParaRPr>
          </a:p>
        </p:txBody>
      </p:sp>
      <p:sp>
        <p:nvSpPr>
          <p:cNvPr id="1630" name="Google Shape;1630;p64"/>
          <p:cNvSpPr txBox="1"/>
          <p:nvPr>
            <p:ph idx="1" type="subTitle"/>
          </p:nvPr>
        </p:nvSpPr>
        <p:spPr>
          <a:xfrm>
            <a:off x="1524000" y="3938954"/>
            <a:ext cx="9144000" cy="131884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US" sz="2800"/>
              <a:t>Preparing an Income Statement</a:t>
            </a:r>
            <a:endParaRPr sz="2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4" name="Shape 1634"/>
        <p:cNvGrpSpPr/>
        <p:nvPr/>
      </p:nvGrpSpPr>
      <p:grpSpPr>
        <a:xfrm>
          <a:off x="0" y="0"/>
          <a:ext cx="0" cy="0"/>
          <a:chOff x="0" y="0"/>
          <a:chExt cx="0" cy="0"/>
        </a:xfrm>
      </p:grpSpPr>
      <p:sp>
        <p:nvSpPr>
          <p:cNvPr id="1635" name="Google Shape;1635;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*Navigate to the Define Row Set Window.</a:t>
            </a:r>
            <a:br>
              <a:rPr lang="en-US" sz="2000"/>
            </a:br>
            <a:r>
              <a:rPr lang="en-US" sz="2000"/>
              <a:t>* Enter the Name*Team3-ROW* and Click on Save.</a:t>
            </a:r>
            <a:br>
              <a:rPr lang="en-US" sz="2000"/>
            </a:br>
            <a:r>
              <a:rPr lang="en-US" sz="2000"/>
              <a:t>*Click on Define Rows.</a:t>
            </a:r>
            <a:endParaRPr sz="2000"/>
          </a:p>
        </p:txBody>
      </p:sp>
      <p:pic>
        <p:nvPicPr>
          <p:cNvPr id="1636" name="Google Shape;1636;p65"/>
          <p:cNvPicPr preferRelativeResize="0"/>
          <p:nvPr>
            <p:ph idx="1" type="body"/>
          </p:nvPr>
        </p:nvPicPr>
        <p:blipFill rotWithShape="1">
          <a:blip r:embed="rId3">
            <a:alphaModFix/>
          </a:blip>
          <a:srcRect b="0" l="0" r="0" t="0"/>
          <a:stretch/>
        </p:blipFill>
        <p:spPr>
          <a:xfrm>
            <a:off x="576775" y="1491176"/>
            <a:ext cx="5443025" cy="5001700"/>
          </a:xfrm>
          <a:prstGeom prst="rect">
            <a:avLst/>
          </a:prstGeom>
          <a:noFill/>
          <a:ln>
            <a:noFill/>
          </a:ln>
        </p:spPr>
      </p:pic>
      <p:pic>
        <p:nvPicPr>
          <p:cNvPr id="1637" name="Google Shape;1637;p65"/>
          <p:cNvPicPr preferRelativeResize="0"/>
          <p:nvPr>
            <p:ph idx="2" type="body"/>
          </p:nvPr>
        </p:nvPicPr>
        <p:blipFill rotWithShape="1">
          <a:blip r:embed="rId4">
            <a:alphaModFix/>
          </a:blip>
          <a:srcRect b="0" l="0" r="0" t="0"/>
          <a:stretch/>
        </p:blipFill>
        <p:spPr>
          <a:xfrm>
            <a:off x="6172201" y="1491175"/>
            <a:ext cx="5443023" cy="5001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1" name="Shape 1641"/>
        <p:cNvGrpSpPr/>
        <p:nvPr/>
      </p:nvGrpSpPr>
      <p:grpSpPr>
        <a:xfrm>
          <a:off x="0" y="0"/>
          <a:ext cx="0" cy="0"/>
          <a:chOff x="0" y="0"/>
          <a:chExt cx="0" cy="0"/>
        </a:xfrm>
      </p:grpSpPr>
      <p:sp>
        <p:nvSpPr>
          <p:cNvPr id="1642" name="Google Shape;1642;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*Enter the Line*1* and Line Item*Revenues*.</a:t>
            </a:r>
            <a:br>
              <a:rPr lang="en-US" sz="2000"/>
            </a:br>
            <a:r>
              <a:rPr lang="en-US" sz="2000"/>
              <a:t>*Enter Indent.</a:t>
            </a:r>
            <a:br>
              <a:rPr lang="en-US" sz="2000"/>
            </a:br>
            <a:r>
              <a:rPr lang="en-US" sz="2000"/>
              <a:t>*Click on Account Assignments.</a:t>
            </a:r>
            <a:br>
              <a:rPr lang="en-US" sz="2000"/>
            </a:br>
            <a:endParaRPr sz="2000"/>
          </a:p>
        </p:txBody>
      </p:sp>
      <p:pic>
        <p:nvPicPr>
          <p:cNvPr id="1643" name="Google Shape;1643;p66"/>
          <p:cNvPicPr preferRelativeResize="0"/>
          <p:nvPr>
            <p:ph idx="1" type="body"/>
          </p:nvPr>
        </p:nvPicPr>
        <p:blipFill rotWithShape="1">
          <a:blip r:embed="rId3">
            <a:alphaModFix/>
          </a:blip>
          <a:srcRect b="0" l="0" r="0" t="0"/>
          <a:stretch/>
        </p:blipFill>
        <p:spPr>
          <a:xfrm>
            <a:off x="290733" y="1491175"/>
            <a:ext cx="5729068" cy="5001699"/>
          </a:xfrm>
          <a:prstGeom prst="rect">
            <a:avLst/>
          </a:prstGeom>
          <a:noFill/>
          <a:ln>
            <a:noFill/>
          </a:ln>
        </p:spPr>
      </p:pic>
      <p:pic>
        <p:nvPicPr>
          <p:cNvPr id="1644" name="Google Shape;1644;p66"/>
          <p:cNvPicPr preferRelativeResize="0"/>
          <p:nvPr>
            <p:ph idx="2" type="body"/>
          </p:nvPr>
        </p:nvPicPr>
        <p:blipFill rotWithShape="1">
          <a:blip r:embed="rId4">
            <a:alphaModFix/>
          </a:blip>
          <a:srcRect b="0" l="0" r="0" t="0"/>
          <a:stretch/>
        </p:blipFill>
        <p:spPr>
          <a:xfrm>
            <a:off x="6096000" y="1491176"/>
            <a:ext cx="5805268" cy="500169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8" name="Shape 1648"/>
        <p:cNvGrpSpPr/>
        <p:nvPr/>
      </p:nvGrpSpPr>
      <p:grpSpPr>
        <a:xfrm>
          <a:off x="0" y="0"/>
          <a:ext cx="0" cy="0"/>
          <a:chOff x="0" y="0"/>
          <a:chExt cx="0" cy="0"/>
        </a:xfrm>
      </p:grpSpPr>
      <p:sp>
        <p:nvSpPr>
          <p:cNvPr id="1649" name="Google Shape;164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*Enter the line*2* and the Line Item *Expenses*.</a:t>
            </a:r>
            <a:br>
              <a:rPr lang="en-US" sz="2000"/>
            </a:br>
            <a:r>
              <a:rPr lang="en-US" sz="2000"/>
              <a:t>*Click on Account Assignments.</a:t>
            </a:r>
            <a:endParaRPr sz="2000"/>
          </a:p>
        </p:txBody>
      </p:sp>
      <p:pic>
        <p:nvPicPr>
          <p:cNvPr id="1650" name="Google Shape;1650;p67"/>
          <p:cNvPicPr preferRelativeResize="0"/>
          <p:nvPr>
            <p:ph idx="1" type="body"/>
          </p:nvPr>
        </p:nvPicPr>
        <p:blipFill rotWithShape="1">
          <a:blip r:embed="rId3">
            <a:alphaModFix/>
          </a:blip>
          <a:srcRect b="0" l="0" r="0" t="0"/>
          <a:stretch/>
        </p:blipFill>
        <p:spPr>
          <a:xfrm>
            <a:off x="211015" y="1690687"/>
            <a:ext cx="5808785" cy="4802187"/>
          </a:xfrm>
          <a:prstGeom prst="rect">
            <a:avLst/>
          </a:prstGeom>
          <a:noFill/>
          <a:ln>
            <a:noFill/>
          </a:ln>
        </p:spPr>
      </p:pic>
      <p:pic>
        <p:nvPicPr>
          <p:cNvPr id="1651" name="Google Shape;1651;p67"/>
          <p:cNvPicPr preferRelativeResize="0"/>
          <p:nvPr>
            <p:ph idx="2" type="body"/>
          </p:nvPr>
        </p:nvPicPr>
        <p:blipFill rotWithShape="1">
          <a:blip r:embed="rId4">
            <a:alphaModFix/>
          </a:blip>
          <a:srcRect b="0" l="0" r="0" t="0"/>
          <a:stretch/>
        </p:blipFill>
        <p:spPr>
          <a:xfrm>
            <a:off x="6172199" y="1690688"/>
            <a:ext cx="5668107" cy="480218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5" name="Shape 1655"/>
        <p:cNvGrpSpPr/>
        <p:nvPr/>
      </p:nvGrpSpPr>
      <p:grpSpPr>
        <a:xfrm>
          <a:off x="0" y="0"/>
          <a:ext cx="0" cy="0"/>
          <a:chOff x="0" y="0"/>
          <a:chExt cx="0" cy="0"/>
        </a:xfrm>
      </p:grpSpPr>
      <p:sp>
        <p:nvSpPr>
          <p:cNvPr id="1656" name="Google Shape;1656;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*Enter the Line *3* and the Line Item *Profit/Loss*</a:t>
            </a:r>
            <a:br>
              <a:rPr lang="en-US" sz="2000"/>
            </a:br>
            <a:r>
              <a:rPr lang="en-US" sz="2000"/>
              <a:t>*Enter Indent *2* and Underline Character *1* Before and After.</a:t>
            </a:r>
            <a:br>
              <a:rPr lang="en-US" sz="2000"/>
            </a:br>
            <a:r>
              <a:rPr lang="en-US" sz="2000"/>
              <a:t>*Click on Calculations.</a:t>
            </a:r>
            <a:endParaRPr sz="2000"/>
          </a:p>
        </p:txBody>
      </p:sp>
      <p:pic>
        <p:nvPicPr>
          <p:cNvPr id="1657" name="Google Shape;1657;p68"/>
          <p:cNvPicPr preferRelativeResize="0"/>
          <p:nvPr>
            <p:ph idx="1" type="body"/>
          </p:nvPr>
        </p:nvPicPr>
        <p:blipFill rotWithShape="1">
          <a:blip r:embed="rId3">
            <a:alphaModFix/>
          </a:blip>
          <a:srcRect b="0" l="0" r="0" t="0"/>
          <a:stretch/>
        </p:blipFill>
        <p:spPr>
          <a:xfrm>
            <a:off x="318869" y="1547446"/>
            <a:ext cx="5651082" cy="4945429"/>
          </a:xfrm>
          <a:prstGeom prst="rect">
            <a:avLst/>
          </a:prstGeom>
          <a:noFill/>
          <a:ln>
            <a:noFill/>
          </a:ln>
        </p:spPr>
      </p:pic>
      <p:pic>
        <p:nvPicPr>
          <p:cNvPr id="1658" name="Google Shape;1658;p68"/>
          <p:cNvPicPr preferRelativeResize="0"/>
          <p:nvPr>
            <p:ph idx="2" type="body"/>
          </p:nvPr>
        </p:nvPicPr>
        <p:blipFill rotWithShape="1">
          <a:blip r:embed="rId4">
            <a:alphaModFix/>
          </a:blip>
          <a:srcRect b="0" l="0" r="0" t="0"/>
          <a:stretch/>
        </p:blipFill>
        <p:spPr>
          <a:xfrm>
            <a:off x="6096000" y="1547446"/>
            <a:ext cx="5889674" cy="494542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2" name="Shape 1662"/>
        <p:cNvGrpSpPr/>
        <p:nvPr/>
      </p:nvGrpSpPr>
      <p:grpSpPr>
        <a:xfrm>
          <a:off x="0" y="0"/>
          <a:ext cx="0" cy="0"/>
          <a:chOff x="0" y="0"/>
          <a:chExt cx="0" cy="0"/>
        </a:xfrm>
      </p:grpSpPr>
      <p:sp>
        <p:nvSpPr>
          <p:cNvPr id="1663" name="Google Shape;1663;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*Navigate to the Column Set Window.</a:t>
            </a:r>
            <a:br>
              <a:rPr lang="en-US" sz="2000"/>
            </a:br>
            <a:r>
              <a:rPr lang="en-US" sz="2000"/>
              <a:t>*Enter Name *Team3_COLUMN*.</a:t>
            </a:r>
            <a:br>
              <a:rPr lang="en-US" sz="2000"/>
            </a:br>
            <a:r>
              <a:rPr lang="en-US" sz="2000"/>
              <a:t>*Click on Save.</a:t>
            </a:r>
            <a:br>
              <a:rPr lang="en-US" sz="2000"/>
            </a:br>
            <a:r>
              <a:rPr lang="en-US" sz="2000"/>
              <a:t>*Click on Build Column Set.</a:t>
            </a:r>
            <a:endParaRPr sz="2000"/>
          </a:p>
        </p:txBody>
      </p:sp>
      <p:pic>
        <p:nvPicPr>
          <p:cNvPr id="1664" name="Google Shape;1664;p69"/>
          <p:cNvPicPr preferRelativeResize="0"/>
          <p:nvPr>
            <p:ph idx="1" type="body"/>
          </p:nvPr>
        </p:nvPicPr>
        <p:blipFill rotWithShape="1">
          <a:blip r:embed="rId3">
            <a:alphaModFix/>
          </a:blip>
          <a:srcRect b="0" l="0" r="0" t="0"/>
          <a:stretch/>
        </p:blipFill>
        <p:spPr>
          <a:xfrm>
            <a:off x="309489" y="1690689"/>
            <a:ext cx="5710311" cy="4802186"/>
          </a:xfrm>
          <a:prstGeom prst="rect">
            <a:avLst/>
          </a:prstGeom>
          <a:noFill/>
          <a:ln>
            <a:noFill/>
          </a:ln>
        </p:spPr>
      </p:pic>
      <p:pic>
        <p:nvPicPr>
          <p:cNvPr id="1665" name="Google Shape;1665;p69"/>
          <p:cNvPicPr preferRelativeResize="0"/>
          <p:nvPr>
            <p:ph idx="2" type="body"/>
          </p:nvPr>
        </p:nvPicPr>
        <p:blipFill rotWithShape="1">
          <a:blip r:embed="rId4">
            <a:alphaModFix/>
          </a:blip>
          <a:srcRect b="0" l="0" r="0" t="0"/>
          <a:stretch/>
        </p:blipFill>
        <p:spPr>
          <a:xfrm>
            <a:off x="6172199" y="1690688"/>
            <a:ext cx="5710311" cy="48021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9" name="Shape 1669"/>
        <p:cNvGrpSpPr/>
        <p:nvPr/>
      </p:nvGrpSpPr>
      <p:grpSpPr>
        <a:xfrm>
          <a:off x="0" y="0"/>
          <a:ext cx="0" cy="0"/>
          <a:chOff x="0" y="0"/>
          <a:chExt cx="0" cy="0"/>
        </a:xfrm>
      </p:grpSpPr>
      <p:sp>
        <p:nvSpPr>
          <p:cNvPr id="1670" name="Google Shape;167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2000"/>
              <a:t>*Enter Sequence *1*.</a:t>
            </a:r>
            <a:br>
              <a:rPr lang="en-US" sz="2000"/>
            </a:br>
            <a:r>
              <a:rPr lang="en-US" sz="2000"/>
              <a:t>* Enter Name *Team3 column* and Amount Type *PTD-Actual.</a:t>
            </a:r>
            <a:br>
              <a:rPr lang="en-US" sz="2000"/>
            </a:br>
            <a:r>
              <a:rPr lang="en-US" sz="2000"/>
              <a:t>*Enter Width *18* and the format Mask * 9,999,999,99*.</a:t>
            </a:r>
            <a:br>
              <a:rPr lang="en-US" sz="2000"/>
            </a:br>
            <a:r>
              <a:rPr lang="en-US" sz="2000"/>
              <a:t>*Click on Apply.</a:t>
            </a:r>
            <a:br>
              <a:rPr lang="en-US" sz="2000"/>
            </a:br>
            <a:r>
              <a:rPr lang="en-US" sz="2000"/>
              <a:t>*Click on Define Report.</a:t>
            </a:r>
            <a:endParaRPr sz="2000"/>
          </a:p>
        </p:txBody>
      </p:sp>
      <p:pic>
        <p:nvPicPr>
          <p:cNvPr id="1671" name="Google Shape;1671;p70"/>
          <p:cNvPicPr preferRelativeResize="0"/>
          <p:nvPr>
            <p:ph idx="1" type="body"/>
          </p:nvPr>
        </p:nvPicPr>
        <p:blipFill rotWithShape="1">
          <a:blip r:embed="rId3">
            <a:alphaModFix/>
          </a:blip>
          <a:srcRect b="0" l="0" r="0" t="0"/>
          <a:stretch/>
        </p:blipFill>
        <p:spPr>
          <a:xfrm>
            <a:off x="281354" y="1690688"/>
            <a:ext cx="5738446" cy="4802187"/>
          </a:xfrm>
          <a:prstGeom prst="rect">
            <a:avLst/>
          </a:prstGeom>
          <a:noFill/>
          <a:ln>
            <a:noFill/>
          </a:ln>
        </p:spPr>
      </p:pic>
      <p:pic>
        <p:nvPicPr>
          <p:cNvPr id="1672" name="Google Shape;1672;p70"/>
          <p:cNvPicPr preferRelativeResize="0"/>
          <p:nvPr>
            <p:ph idx="2" type="body"/>
          </p:nvPr>
        </p:nvPicPr>
        <p:blipFill rotWithShape="1">
          <a:blip r:embed="rId4">
            <a:alphaModFix/>
          </a:blip>
          <a:srcRect b="0" l="0" r="0" t="0"/>
          <a:stretch/>
        </p:blipFill>
        <p:spPr>
          <a:xfrm>
            <a:off x="6172200" y="1690687"/>
            <a:ext cx="5738446" cy="48021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0" name="Shape 1250"/>
        <p:cNvGrpSpPr/>
        <p:nvPr/>
      </p:nvGrpSpPr>
      <p:grpSpPr>
        <a:xfrm>
          <a:off x="0" y="0"/>
          <a:ext cx="0" cy="0"/>
          <a:chOff x="0" y="0"/>
          <a:chExt cx="0" cy="0"/>
        </a:xfrm>
      </p:grpSpPr>
      <p:sp>
        <p:nvSpPr>
          <p:cNvPr id="1251" name="Google Shape;1251;p7"/>
          <p:cNvSpPr txBox="1"/>
          <p:nvPr/>
        </p:nvSpPr>
        <p:spPr>
          <a:xfrm>
            <a:off x="2743200" y="139149"/>
            <a:ext cx="10535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highlight>
                  <a:srgbClr val="00FFFF"/>
                </a:highlight>
                <a:latin typeface="Calibri"/>
                <a:ea typeface="Calibri"/>
                <a:cs typeface="Calibri"/>
                <a:sym typeface="Calibri"/>
              </a:rPr>
              <a:t>Create And Post Manual Journal </a:t>
            </a:r>
            <a:endParaRPr/>
          </a:p>
        </p:txBody>
      </p:sp>
      <p:sp>
        <p:nvSpPr>
          <p:cNvPr id="1252" name="Google Shape;1252;p7"/>
          <p:cNvSpPr txBox="1"/>
          <p:nvPr/>
        </p:nvSpPr>
        <p:spPr>
          <a:xfrm>
            <a:off x="1656522" y="982176"/>
            <a:ext cx="10535478"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alibri"/>
                <a:ea typeface="Calibri"/>
                <a:cs typeface="Calibri"/>
                <a:sym typeface="Calibri"/>
              </a:rPr>
              <a:t>                   Enter Header Information</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00B050"/>
                </a:solidFill>
                <a:latin typeface="Calibri"/>
                <a:ea typeface="Calibri"/>
                <a:cs typeface="Calibri"/>
                <a:sym typeface="Calibri"/>
              </a:rPr>
              <a:t>in the Journal Entry screen, fill in details like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Batch Name (for grouping related journal entries)</a:t>
            </a:r>
            <a:endParaRPr/>
          </a:p>
          <a:p>
            <a:pPr indent="-279400" lvl="0" marL="457200" marR="0" rtl="0" algn="l">
              <a:spcBef>
                <a:spcPts val="0"/>
              </a:spcBef>
              <a:spcAft>
                <a:spcPts val="0"/>
              </a:spcAft>
              <a:buClr>
                <a:schemeClr val="dk1"/>
              </a:buClr>
              <a:buSzPts val="2800"/>
              <a:buFont typeface="Noto Sans Symbols"/>
              <a:buNone/>
            </a:pPr>
            <a:r>
              <a:t/>
            </a:r>
            <a:endParaRPr sz="2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.Journal Name (a specific identifier for the journal).</a:t>
            </a:r>
            <a:endParaRPr/>
          </a:p>
          <a:p>
            <a:pPr indent="-279400" lvl="0" marL="457200" marR="0" rtl="0" algn="l">
              <a:spcBef>
                <a:spcPts val="0"/>
              </a:spcBef>
              <a:spcAft>
                <a:spcPts val="0"/>
              </a:spcAft>
              <a:buClr>
                <a:schemeClr val="dk1"/>
              </a:buClr>
              <a:buSzPts val="2800"/>
              <a:buFont typeface="Noto Sans Symbols"/>
              <a:buNone/>
            </a:pPr>
            <a:r>
              <a:t/>
            </a:r>
            <a:endParaRPr sz="2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Period (the accounting period in which the journal will be posted).</a:t>
            </a:r>
            <a:endParaRPr/>
          </a:p>
          <a:p>
            <a:pPr indent="-279400" lvl="0" marL="457200" marR="0" rtl="0" algn="l">
              <a:spcBef>
                <a:spcPts val="0"/>
              </a:spcBef>
              <a:spcAft>
                <a:spcPts val="0"/>
              </a:spcAft>
              <a:buClr>
                <a:schemeClr val="dk1"/>
              </a:buClr>
              <a:buSzPts val="2800"/>
              <a:buFont typeface="Noto Sans Symbols"/>
              <a:buNone/>
            </a:pPr>
            <a:r>
              <a:t/>
            </a:r>
            <a:endParaRPr sz="2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Currency (the transaction currency, usually the functional currency)</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Description (optional, for explanation).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6" name="Shape 1676"/>
        <p:cNvGrpSpPr/>
        <p:nvPr/>
      </p:nvGrpSpPr>
      <p:grpSpPr>
        <a:xfrm>
          <a:off x="0" y="0"/>
          <a:ext cx="0" cy="0"/>
          <a:chOff x="0" y="0"/>
          <a:chExt cx="0" cy="0"/>
        </a:xfrm>
      </p:grpSpPr>
      <p:sp>
        <p:nvSpPr>
          <p:cNvPr id="1677" name="Google Shape;1677;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2000"/>
              <a:t>*Enter Report *Team3-Income-Statement and Title *Income-Statement.</a:t>
            </a:r>
            <a:br>
              <a:rPr lang="en-US" sz="2000"/>
            </a:br>
            <a:r>
              <a:rPr lang="en-US" sz="2000"/>
              <a:t>*Enter Row Set and Column Set.</a:t>
            </a:r>
            <a:br>
              <a:rPr lang="en-US" sz="2000"/>
            </a:br>
            <a:r>
              <a:rPr lang="en-US" sz="2000"/>
              <a:t>*Click on Run Report.</a:t>
            </a:r>
            <a:br>
              <a:rPr lang="en-US" sz="2000"/>
            </a:br>
            <a:r>
              <a:rPr lang="en-US" sz="2000"/>
              <a:t>*Click on Submit.</a:t>
            </a:r>
            <a:br>
              <a:rPr lang="en-US" sz="2000"/>
            </a:br>
            <a:endParaRPr sz="2000"/>
          </a:p>
        </p:txBody>
      </p:sp>
      <p:pic>
        <p:nvPicPr>
          <p:cNvPr id="1678" name="Google Shape;1678;p71"/>
          <p:cNvPicPr preferRelativeResize="0"/>
          <p:nvPr>
            <p:ph idx="1" type="body"/>
          </p:nvPr>
        </p:nvPicPr>
        <p:blipFill rotWithShape="1">
          <a:blip r:embed="rId3">
            <a:alphaModFix/>
          </a:blip>
          <a:srcRect b="0" l="0" r="0" t="0"/>
          <a:stretch/>
        </p:blipFill>
        <p:spPr>
          <a:xfrm>
            <a:off x="225083" y="1519311"/>
            <a:ext cx="5794717" cy="4973564"/>
          </a:xfrm>
          <a:prstGeom prst="rect">
            <a:avLst/>
          </a:prstGeom>
          <a:noFill/>
          <a:ln>
            <a:noFill/>
          </a:ln>
        </p:spPr>
      </p:pic>
      <p:pic>
        <p:nvPicPr>
          <p:cNvPr id="1679" name="Google Shape;1679;p71"/>
          <p:cNvPicPr preferRelativeResize="0"/>
          <p:nvPr>
            <p:ph idx="2" type="body"/>
          </p:nvPr>
        </p:nvPicPr>
        <p:blipFill rotWithShape="1">
          <a:blip r:embed="rId4">
            <a:alphaModFix/>
          </a:blip>
          <a:srcRect b="0" l="0" r="0" t="0"/>
          <a:stretch/>
        </p:blipFill>
        <p:spPr>
          <a:xfrm>
            <a:off x="6172200" y="1519311"/>
            <a:ext cx="5644662" cy="497356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3" name="Shape 1683"/>
        <p:cNvGrpSpPr/>
        <p:nvPr/>
      </p:nvGrpSpPr>
      <p:grpSpPr>
        <a:xfrm>
          <a:off x="0" y="0"/>
          <a:ext cx="0" cy="0"/>
          <a:chOff x="0" y="0"/>
          <a:chExt cx="0" cy="0"/>
        </a:xfrm>
      </p:grpSpPr>
      <p:sp>
        <p:nvSpPr>
          <p:cNvPr id="1684" name="Google Shape;168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Calibri"/>
              <a:buNone/>
            </a:pPr>
            <a:r>
              <a:rPr lang="en-US" sz="2000"/>
              <a:t>*Click on View and Choose Request.</a:t>
            </a:r>
            <a:br>
              <a:rPr lang="en-US" sz="2000"/>
            </a:br>
            <a:r>
              <a:rPr lang="en-US" sz="2000"/>
              <a:t>* Enter the Request ID.</a:t>
            </a:r>
            <a:br>
              <a:rPr lang="en-US" sz="2000"/>
            </a:br>
            <a:r>
              <a:rPr lang="en-US" sz="2000"/>
              <a:t>*Click on View Output.</a:t>
            </a:r>
            <a:endParaRPr sz="2000"/>
          </a:p>
        </p:txBody>
      </p:sp>
      <p:pic>
        <p:nvPicPr>
          <p:cNvPr id="1685" name="Google Shape;1685;p72"/>
          <p:cNvPicPr preferRelativeResize="0"/>
          <p:nvPr>
            <p:ph idx="1" type="body"/>
          </p:nvPr>
        </p:nvPicPr>
        <p:blipFill rotWithShape="1">
          <a:blip r:embed="rId3">
            <a:alphaModFix/>
          </a:blip>
          <a:srcRect b="0" l="0" r="0" t="0"/>
          <a:stretch/>
        </p:blipFill>
        <p:spPr>
          <a:xfrm>
            <a:off x="295422" y="1547445"/>
            <a:ext cx="5120641" cy="5064370"/>
          </a:xfrm>
          <a:prstGeom prst="rect">
            <a:avLst/>
          </a:prstGeom>
          <a:noFill/>
          <a:ln>
            <a:noFill/>
          </a:ln>
        </p:spPr>
      </p:pic>
      <p:pic>
        <p:nvPicPr>
          <p:cNvPr id="1686" name="Google Shape;1686;p72"/>
          <p:cNvPicPr preferRelativeResize="0"/>
          <p:nvPr>
            <p:ph idx="2" type="body"/>
          </p:nvPr>
        </p:nvPicPr>
        <p:blipFill rotWithShape="1">
          <a:blip r:embed="rId4">
            <a:alphaModFix/>
          </a:blip>
          <a:srcRect b="0" l="0" r="0" t="0"/>
          <a:stretch/>
        </p:blipFill>
        <p:spPr>
          <a:xfrm>
            <a:off x="5542671" y="231648"/>
            <a:ext cx="6499274" cy="638016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0" name="Shape 1690"/>
        <p:cNvGrpSpPr/>
        <p:nvPr/>
      </p:nvGrpSpPr>
      <p:grpSpPr>
        <a:xfrm>
          <a:off x="0" y="0"/>
          <a:ext cx="0" cy="0"/>
          <a:chOff x="0" y="0"/>
          <a:chExt cx="0" cy="0"/>
        </a:xfrm>
      </p:grpSpPr>
      <p:sp>
        <p:nvSpPr>
          <p:cNvPr id="1691" name="Google Shape;1691;p73"/>
          <p:cNvSpPr txBox="1"/>
          <p:nvPr/>
        </p:nvSpPr>
        <p:spPr>
          <a:xfrm>
            <a:off x="3162300" y="152400"/>
            <a:ext cx="6248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0000"/>
                </a:solidFill>
                <a:latin typeface="Calibri"/>
                <a:ea typeface="Calibri"/>
                <a:cs typeface="Calibri"/>
                <a:sym typeface="Calibri"/>
              </a:rPr>
              <a:t>Using Different Currencies</a:t>
            </a:r>
            <a:endParaRPr/>
          </a:p>
        </p:txBody>
      </p:sp>
      <p:sp>
        <p:nvSpPr>
          <p:cNvPr id="1692" name="Google Shape;1692;p73"/>
          <p:cNvSpPr txBox="1"/>
          <p:nvPr/>
        </p:nvSpPr>
        <p:spPr>
          <a:xfrm>
            <a:off x="228600" y="1162050"/>
            <a:ext cx="115443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Sometimes, we need to enter entries in non-main currencies or convert our main currency into a foreign one in some cases. Therefore, there are several ways to handle currencies:</a:t>
            </a:r>
            <a:endParaRPr/>
          </a:p>
        </p:txBody>
      </p:sp>
      <p:sp>
        <p:nvSpPr>
          <p:cNvPr id="1693" name="Google Shape;1693;p73"/>
          <p:cNvSpPr txBox="1"/>
          <p:nvPr/>
        </p:nvSpPr>
        <p:spPr>
          <a:xfrm>
            <a:off x="1162050" y="2043379"/>
            <a:ext cx="5219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Calibri"/>
                <a:ea typeface="Calibri"/>
                <a:cs typeface="Calibri"/>
                <a:sym typeface="Calibri"/>
              </a:rPr>
              <a:t>1- Exchange Rate Conversion Method</a:t>
            </a:r>
            <a:r>
              <a:rPr lang="en-US" sz="1800">
                <a:solidFill>
                  <a:schemeClr val="dk1"/>
                </a:solidFill>
                <a:latin typeface="Calibri"/>
                <a:ea typeface="Calibri"/>
                <a:cs typeface="Calibri"/>
                <a:sym typeface="Calibri"/>
              </a:rPr>
              <a:t>:</a:t>
            </a:r>
            <a:endParaRPr/>
          </a:p>
        </p:txBody>
      </p:sp>
      <p:sp>
        <p:nvSpPr>
          <p:cNvPr id="1694" name="Google Shape;1694;p73"/>
          <p:cNvSpPr txBox="1"/>
          <p:nvPr/>
        </p:nvSpPr>
        <p:spPr>
          <a:xfrm>
            <a:off x="228600" y="2729409"/>
            <a:ext cx="11963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This is when we set the exchange rate for foreign currencies used in the program to convert these currencies' values to their equivalents in the main currency. There are two different methods for this:</a:t>
            </a:r>
            <a:endParaRPr/>
          </a:p>
        </p:txBody>
      </p:sp>
      <p:sp>
        <p:nvSpPr>
          <p:cNvPr id="1695" name="Google Shape;1695;p73"/>
          <p:cNvSpPr txBox="1"/>
          <p:nvPr/>
        </p:nvSpPr>
        <p:spPr>
          <a:xfrm>
            <a:off x="457200" y="3513952"/>
            <a:ext cx="41529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C000"/>
                </a:solidFill>
                <a:latin typeface="Calibri"/>
                <a:ea typeface="Calibri"/>
                <a:cs typeface="Calibri"/>
                <a:sym typeface="Calibri"/>
              </a:rPr>
              <a:t>First: Manual Rate Method:</a:t>
            </a:r>
            <a:endParaRPr/>
          </a:p>
        </p:txBody>
      </p:sp>
      <p:sp>
        <p:nvSpPr>
          <p:cNvPr id="1696" name="Google Shape;1696;p73"/>
          <p:cNvSpPr txBox="1"/>
          <p:nvPr/>
        </p:nvSpPr>
        <p:spPr>
          <a:xfrm>
            <a:off x="228600" y="4148257"/>
            <a:ext cx="1143952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We set the exchange rate manually through the Type field, where we can directly change the foreign currency exchange rate from the cash entry screen. In this method, the foreign exchange rate changes to Entered with the note that the matching rate appears in the foreign currency rate field. The Accounted field remains unaffected</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0" name="Shape 1700"/>
        <p:cNvGrpSpPr/>
        <p:nvPr/>
      </p:nvGrpSpPr>
      <p:grpSpPr>
        <a:xfrm>
          <a:off x="0" y="0"/>
          <a:ext cx="0" cy="0"/>
          <a:chOff x="0" y="0"/>
          <a:chExt cx="0" cy="0"/>
        </a:xfrm>
      </p:grpSpPr>
      <p:sp>
        <p:nvSpPr>
          <p:cNvPr id="1701" name="Google Shape;1701;p74"/>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5400"/>
              <a:buFont typeface="Calibri"/>
              <a:buNone/>
            </a:pPr>
            <a:r>
              <a:t/>
            </a:r>
            <a:endParaRPr/>
          </a:p>
        </p:txBody>
      </p:sp>
      <p:sp>
        <p:nvSpPr>
          <p:cNvPr id="1702" name="Google Shape;1702;p74"/>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0"/>
              </a:spcBef>
              <a:spcAft>
                <a:spcPts val="0"/>
              </a:spcAft>
              <a:buSzPts val="1980"/>
              <a:buNone/>
            </a:pPr>
            <a:r>
              <a:t/>
            </a:r>
            <a:endParaRPr/>
          </a:p>
        </p:txBody>
      </p:sp>
      <p:pic>
        <p:nvPicPr>
          <p:cNvPr id="1703" name="Google Shape;1703;p74"/>
          <p:cNvPicPr preferRelativeResize="0"/>
          <p:nvPr/>
        </p:nvPicPr>
        <p:blipFill rotWithShape="1">
          <a:blip r:embed="rId3">
            <a:alphaModFix/>
          </a:blip>
          <a:srcRect b="0" l="0" r="0" t="0"/>
          <a:stretch/>
        </p:blipFill>
        <p:spPr>
          <a:xfrm>
            <a:off x="133350" y="171450"/>
            <a:ext cx="11887200" cy="6477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8" name="Shape 1708"/>
        <p:cNvGrpSpPr/>
        <p:nvPr/>
      </p:nvGrpSpPr>
      <p:grpSpPr>
        <a:xfrm>
          <a:off x="0" y="0"/>
          <a:ext cx="0" cy="0"/>
          <a:chOff x="0" y="0"/>
          <a:chExt cx="0" cy="0"/>
        </a:xfrm>
      </p:grpSpPr>
      <p:sp>
        <p:nvSpPr>
          <p:cNvPr id="1709" name="Google Shape;1709;p75"/>
          <p:cNvSpPr txBox="1"/>
          <p:nvPr/>
        </p:nvSpPr>
        <p:spPr>
          <a:xfrm>
            <a:off x="1371600" y="1112282"/>
            <a:ext cx="57721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C66FF"/>
                </a:solidFill>
                <a:latin typeface="Calibri"/>
                <a:ea typeface="Calibri"/>
                <a:cs typeface="Calibri"/>
                <a:sym typeface="Calibri"/>
              </a:rPr>
              <a:t>Second: Exchange Rate Method</a:t>
            </a:r>
            <a:endParaRPr sz="1400">
              <a:solidFill>
                <a:srgbClr val="CC66FF"/>
              </a:solidFill>
              <a:latin typeface="Calibri"/>
              <a:ea typeface="Calibri"/>
              <a:cs typeface="Calibri"/>
              <a:sym typeface="Calibri"/>
            </a:endParaRPr>
          </a:p>
        </p:txBody>
      </p:sp>
      <p:sp>
        <p:nvSpPr>
          <p:cNvPr id="1710" name="Google Shape;1710;p75"/>
          <p:cNvSpPr txBox="1"/>
          <p:nvPr/>
        </p:nvSpPr>
        <p:spPr>
          <a:xfrm>
            <a:off x="1285875" y="2252186"/>
            <a:ext cx="9620400" cy="283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Instead of manually setting the exchange rate every time, we can use another type instead of the user type, which is </a:t>
            </a:r>
            <a:r>
              <a:rPr lang="en-US" sz="2400">
                <a:solidFill>
                  <a:schemeClr val="dk1"/>
                </a:solidFill>
                <a:latin typeface="Calibri"/>
                <a:ea typeface="Calibri"/>
                <a:cs typeface="Calibri"/>
                <a:sym typeface="Calibri"/>
              </a:rPr>
              <a:t>corporate</a:t>
            </a:r>
            <a:r>
              <a:rPr lang="en-US" sz="2400">
                <a:solidFill>
                  <a:schemeClr val="dk1"/>
                </a:solidFill>
                <a:latin typeface="Calibri"/>
                <a:ea typeface="Calibri"/>
                <a:cs typeface="Calibri"/>
                <a:sym typeface="Calibri"/>
              </a:rPr>
              <a:t>, allowing the exchange rate value to be set once, either monthly or annually. This can be done through the following path:</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rgbClr val="FF0000"/>
                </a:solidFill>
                <a:latin typeface="Calibri"/>
                <a:ea typeface="Calibri"/>
                <a:cs typeface="Calibri"/>
                <a:sym typeface="Calibri"/>
              </a:rPr>
              <a:t>                               Setup → Currencies → Rate → Daily</a:t>
            </a:r>
            <a:endParaRPr b="1" sz="2800">
              <a:solidFill>
                <a:srgbClr val="FF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1" name="Google Shape;1711;p75"/>
          <p:cNvPicPr preferRelativeResize="0"/>
          <p:nvPr/>
        </p:nvPicPr>
        <p:blipFill rotWithShape="1">
          <a:blip r:embed="rId3">
            <a:alphaModFix/>
          </a:blip>
          <a:srcRect b="0" l="0" r="0" t="0"/>
          <a:stretch/>
        </p:blipFill>
        <p:spPr>
          <a:xfrm>
            <a:off x="2349500" y="4571999"/>
            <a:ext cx="7924800" cy="22860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5" name="Shape 1715"/>
        <p:cNvGrpSpPr/>
        <p:nvPr/>
      </p:nvGrpSpPr>
      <p:grpSpPr>
        <a:xfrm>
          <a:off x="0" y="0"/>
          <a:ext cx="0" cy="0"/>
          <a:chOff x="0" y="0"/>
          <a:chExt cx="0" cy="0"/>
        </a:xfrm>
      </p:grpSpPr>
      <p:pic>
        <p:nvPicPr>
          <p:cNvPr id="1716" name="Google Shape;1716;p76"/>
          <p:cNvPicPr preferRelativeResize="0"/>
          <p:nvPr/>
        </p:nvPicPr>
        <p:blipFill rotWithShape="1">
          <a:blip r:embed="rId3">
            <a:alphaModFix/>
          </a:blip>
          <a:srcRect b="0" l="0" r="0" t="0"/>
          <a:stretch/>
        </p:blipFill>
        <p:spPr>
          <a:xfrm>
            <a:off x="69850" y="1"/>
            <a:ext cx="12052299" cy="3429000"/>
          </a:xfrm>
          <a:prstGeom prst="rect">
            <a:avLst/>
          </a:prstGeom>
          <a:noFill/>
          <a:ln>
            <a:noFill/>
          </a:ln>
        </p:spPr>
      </p:pic>
      <p:sp>
        <p:nvSpPr>
          <p:cNvPr id="1717" name="Google Shape;1717;p76"/>
          <p:cNvSpPr/>
          <p:nvPr/>
        </p:nvSpPr>
        <p:spPr>
          <a:xfrm>
            <a:off x="5765799" y="2159000"/>
            <a:ext cx="330200" cy="723900"/>
          </a:xfrm>
          <a:prstGeom prst="downArrow">
            <a:avLst>
              <a:gd fmla="val 50000" name="adj1"/>
              <a:gd fmla="val 50000" name="adj2"/>
            </a:avLst>
          </a:prstGeom>
          <a:solidFill>
            <a:srgbClr val="FF0000"/>
          </a:solidFill>
          <a:ln cap="flat" cmpd="sng" w="15875">
            <a:solidFill>
              <a:srgbClr val="2F4E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18" name="Google Shape;1718;p76"/>
          <p:cNvPicPr preferRelativeResize="0"/>
          <p:nvPr/>
        </p:nvPicPr>
        <p:blipFill rotWithShape="1">
          <a:blip r:embed="rId4">
            <a:alphaModFix/>
          </a:blip>
          <a:srcRect b="0" l="0" r="0" t="0"/>
          <a:stretch/>
        </p:blipFill>
        <p:spPr>
          <a:xfrm>
            <a:off x="139701" y="3770134"/>
            <a:ext cx="12052299" cy="2543530"/>
          </a:xfrm>
          <a:prstGeom prst="rect">
            <a:avLst/>
          </a:prstGeom>
          <a:noFill/>
          <a:ln>
            <a:noFill/>
          </a:ln>
        </p:spPr>
      </p:pic>
      <p:sp>
        <p:nvSpPr>
          <p:cNvPr id="1719" name="Google Shape;1719;p76"/>
          <p:cNvSpPr/>
          <p:nvPr/>
        </p:nvSpPr>
        <p:spPr>
          <a:xfrm>
            <a:off x="6413500" y="4089400"/>
            <a:ext cx="2844800" cy="1308100"/>
          </a:xfrm>
          <a:prstGeom prst="ellipse">
            <a:avLst/>
          </a:prstGeom>
          <a:no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pic>
        <p:nvPicPr>
          <p:cNvPr id="1724" name="Google Shape;1724;p77"/>
          <p:cNvPicPr preferRelativeResize="0"/>
          <p:nvPr/>
        </p:nvPicPr>
        <p:blipFill rotWithShape="1">
          <a:blip r:embed="rId3">
            <a:alphaModFix/>
          </a:blip>
          <a:srcRect b="0" l="0" r="0" t="0"/>
          <a:stretch/>
        </p:blipFill>
        <p:spPr>
          <a:xfrm>
            <a:off x="0" y="3289301"/>
            <a:ext cx="12192000" cy="5168900"/>
          </a:xfrm>
          <a:prstGeom prst="rect">
            <a:avLst/>
          </a:prstGeom>
          <a:noFill/>
          <a:ln>
            <a:noFill/>
          </a:ln>
        </p:spPr>
      </p:pic>
      <p:sp>
        <p:nvSpPr>
          <p:cNvPr id="1725" name="Google Shape;1725;p77"/>
          <p:cNvSpPr txBox="1"/>
          <p:nvPr/>
        </p:nvSpPr>
        <p:spPr>
          <a:xfrm>
            <a:off x="2692400" y="2653668"/>
            <a:ext cx="9029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Calibri"/>
                <a:ea typeface="Calibri"/>
                <a:cs typeface="Calibri"/>
                <a:sym typeface="Calibri"/>
              </a:rPr>
              <a:t>Journal </a:t>
            </a:r>
            <a:r>
              <a:rPr lang="en-US" sz="2400">
                <a:solidFill>
                  <a:srgbClr val="595959"/>
                </a:solidFill>
                <a:latin typeface="Calibri"/>
                <a:ea typeface="Calibri"/>
                <a:cs typeface="Calibri"/>
                <a:sym typeface="Calibri"/>
              </a:rPr>
              <a:t>entry</a:t>
            </a:r>
            <a:r>
              <a:rPr lang="en-US" sz="2400">
                <a:solidFill>
                  <a:srgbClr val="595959"/>
                </a:solidFill>
                <a:latin typeface="Calibri"/>
                <a:ea typeface="Calibri"/>
                <a:cs typeface="Calibri"/>
                <a:sym typeface="Calibri"/>
              </a:rPr>
              <a:t> before revaluation Exchange rate</a:t>
            </a:r>
            <a:endParaRPr/>
          </a:p>
        </p:txBody>
      </p:sp>
      <p:sp>
        <p:nvSpPr>
          <p:cNvPr id="1726" name="Google Shape;1726;p77"/>
          <p:cNvSpPr txBox="1"/>
          <p:nvPr/>
        </p:nvSpPr>
        <p:spPr>
          <a:xfrm>
            <a:off x="4254500" y="170597"/>
            <a:ext cx="54991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Currency Revaluation</a:t>
            </a:r>
            <a:endParaRPr/>
          </a:p>
        </p:txBody>
      </p:sp>
      <p:sp>
        <p:nvSpPr>
          <p:cNvPr id="1727" name="Google Shape;1727;p77"/>
          <p:cNvSpPr txBox="1"/>
          <p:nvPr/>
        </p:nvSpPr>
        <p:spPr>
          <a:xfrm>
            <a:off x="660400" y="805197"/>
            <a:ext cx="110617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currency revaluation is the process of adjusting the value of foreign currency-denominated account balances (typically assets and liabilities) to reflect current exchange rates at the end of an accounting period. The purpose is to account for fluctuations in exchange rates between the time transactions were recorded and the current reporting date.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id="1732" name="Google Shape;1732;p78"/>
          <p:cNvPicPr preferRelativeResize="0"/>
          <p:nvPr/>
        </p:nvPicPr>
        <p:blipFill rotWithShape="1">
          <a:blip r:embed="rId3">
            <a:alphaModFix/>
          </a:blip>
          <a:srcRect b="0" l="0" r="0" t="0"/>
          <a:stretch/>
        </p:blipFill>
        <p:spPr>
          <a:xfrm>
            <a:off x="171450" y="1837797"/>
            <a:ext cx="11849100" cy="5003799"/>
          </a:xfrm>
          <a:prstGeom prst="rect">
            <a:avLst/>
          </a:prstGeom>
          <a:noFill/>
          <a:ln>
            <a:noFill/>
          </a:ln>
        </p:spPr>
      </p:pic>
      <p:sp>
        <p:nvSpPr>
          <p:cNvPr id="1733" name="Google Shape;1733;p78"/>
          <p:cNvSpPr txBox="1"/>
          <p:nvPr/>
        </p:nvSpPr>
        <p:spPr>
          <a:xfrm>
            <a:off x="3290305" y="127001"/>
            <a:ext cx="6477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Update Exchange rate </a:t>
            </a:r>
            <a:endParaRPr/>
          </a:p>
        </p:txBody>
      </p:sp>
      <p:sp>
        <p:nvSpPr>
          <p:cNvPr id="1734" name="Google Shape;1734;p78"/>
          <p:cNvSpPr txBox="1"/>
          <p:nvPr/>
        </p:nvSpPr>
        <p:spPr>
          <a:xfrm>
            <a:off x="2323597" y="982399"/>
            <a:ext cx="72019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Setup → Currencies → Rate → Daily</a:t>
            </a:r>
            <a:endParaRPr sz="2800">
              <a:solidFill>
                <a:schemeClr val="dk1"/>
              </a:solidFill>
              <a:latin typeface="Calibri"/>
              <a:ea typeface="Calibri"/>
              <a:cs typeface="Calibri"/>
              <a:sym typeface="Calibri"/>
            </a:endParaRPr>
          </a:p>
        </p:txBody>
      </p:sp>
      <p:sp>
        <p:nvSpPr>
          <p:cNvPr id="1735" name="Google Shape;1735;p78"/>
          <p:cNvSpPr/>
          <p:nvPr/>
        </p:nvSpPr>
        <p:spPr>
          <a:xfrm>
            <a:off x="9125452" y="2905780"/>
            <a:ext cx="800100" cy="52322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pic>
        <p:nvPicPr>
          <p:cNvPr id="1740" name="Google Shape;1740;p79"/>
          <p:cNvPicPr preferRelativeResize="0"/>
          <p:nvPr/>
        </p:nvPicPr>
        <p:blipFill rotWithShape="1">
          <a:blip r:embed="rId3">
            <a:alphaModFix/>
          </a:blip>
          <a:srcRect b="0" l="0" r="0" t="0"/>
          <a:stretch/>
        </p:blipFill>
        <p:spPr>
          <a:xfrm>
            <a:off x="0" y="2794000"/>
            <a:ext cx="12192000" cy="4064000"/>
          </a:xfrm>
          <a:prstGeom prst="rect">
            <a:avLst/>
          </a:prstGeom>
          <a:noFill/>
          <a:ln>
            <a:noFill/>
          </a:ln>
        </p:spPr>
      </p:pic>
      <p:sp>
        <p:nvSpPr>
          <p:cNvPr id="1741" name="Google Shape;1741;p79"/>
          <p:cNvSpPr txBox="1"/>
          <p:nvPr/>
        </p:nvSpPr>
        <p:spPr>
          <a:xfrm>
            <a:off x="2006600" y="330200"/>
            <a:ext cx="622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highlight>
                  <a:srgbClr val="00FFFF"/>
                </a:highlight>
                <a:latin typeface="Calibri"/>
                <a:ea typeface="Calibri"/>
                <a:cs typeface="Calibri"/>
                <a:sym typeface="Calibri"/>
              </a:rPr>
              <a:t>Path: Currency                 Revaluation</a:t>
            </a:r>
            <a:endParaRPr/>
          </a:p>
        </p:txBody>
      </p:sp>
      <p:cxnSp>
        <p:nvCxnSpPr>
          <p:cNvPr id="1742" name="Google Shape;1742;p79"/>
          <p:cNvCxnSpPr/>
          <p:nvPr/>
        </p:nvCxnSpPr>
        <p:spPr>
          <a:xfrm>
            <a:off x="4089400" y="596900"/>
            <a:ext cx="812800" cy="0"/>
          </a:xfrm>
          <a:prstGeom prst="straightConnector1">
            <a:avLst/>
          </a:prstGeom>
          <a:noFill/>
          <a:ln cap="flat" cmpd="sng" w="9525">
            <a:solidFill>
              <a:schemeClr val="accent1"/>
            </a:solidFill>
            <a:prstDash val="solid"/>
            <a:miter lim="800000"/>
            <a:headEnd len="sm" w="sm" type="none"/>
            <a:tailEnd len="med" w="med" type="triangle"/>
          </a:ln>
        </p:spPr>
      </p:cxnSp>
      <p:sp>
        <p:nvSpPr>
          <p:cNvPr id="1743" name="Google Shape;1743;p79"/>
          <p:cNvSpPr txBox="1"/>
          <p:nvPr/>
        </p:nvSpPr>
        <p:spPr>
          <a:xfrm>
            <a:off x="533400" y="863601"/>
            <a:ext cx="10591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Where we put the currency and the accounts we want to revaluate for</a:t>
            </a:r>
            <a:endParaRPr/>
          </a:p>
        </p:txBody>
      </p:sp>
      <p:sp>
        <p:nvSpPr>
          <p:cNvPr id="1744" name="Google Shape;1744;p79"/>
          <p:cNvSpPr txBox="1"/>
          <p:nvPr/>
        </p:nvSpPr>
        <p:spPr>
          <a:xfrm>
            <a:off x="825500" y="1551801"/>
            <a:ext cx="100965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evaluation generates journal entries to account for unrealized gains or losses, ensuring that the financial statements accurately reflect the correct value of foreign currency balances based on up-to-date exchange rates.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pic>
        <p:nvPicPr>
          <p:cNvPr id="1749" name="Google Shape;1749;p80"/>
          <p:cNvPicPr preferRelativeResize="0"/>
          <p:nvPr/>
        </p:nvPicPr>
        <p:blipFill rotWithShape="1">
          <a:blip r:embed="rId3">
            <a:alphaModFix/>
          </a:blip>
          <a:srcRect b="0" l="0" r="0" t="0"/>
          <a:stretch/>
        </p:blipFill>
        <p:spPr>
          <a:xfrm>
            <a:off x="165100" y="203040"/>
            <a:ext cx="11645899" cy="2286319"/>
          </a:xfrm>
          <a:prstGeom prst="rect">
            <a:avLst/>
          </a:prstGeom>
          <a:noFill/>
          <a:ln>
            <a:noFill/>
          </a:ln>
        </p:spPr>
      </p:pic>
      <p:pic>
        <p:nvPicPr>
          <p:cNvPr id="1750" name="Google Shape;1750;p80"/>
          <p:cNvPicPr preferRelativeResize="0"/>
          <p:nvPr/>
        </p:nvPicPr>
        <p:blipFill rotWithShape="1">
          <a:blip r:embed="rId4">
            <a:alphaModFix/>
          </a:blip>
          <a:srcRect b="0" l="0" r="0" t="0"/>
          <a:stretch/>
        </p:blipFill>
        <p:spPr>
          <a:xfrm>
            <a:off x="0" y="2609501"/>
            <a:ext cx="11963399" cy="49917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6" name="Shape 1256"/>
        <p:cNvGrpSpPr/>
        <p:nvPr/>
      </p:nvGrpSpPr>
      <p:grpSpPr>
        <a:xfrm>
          <a:off x="0" y="0"/>
          <a:ext cx="0" cy="0"/>
          <a:chOff x="0" y="0"/>
          <a:chExt cx="0" cy="0"/>
        </a:xfrm>
      </p:grpSpPr>
      <p:pic>
        <p:nvPicPr>
          <p:cNvPr id="1257" name="Google Shape;1257;p8"/>
          <p:cNvPicPr preferRelativeResize="0"/>
          <p:nvPr/>
        </p:nvPicPr>
        <p:blipFill rotWithShape="1">
          <a:blip r:embed="rId3">
            <a:alphaModFix/>
          </a:blip>
          <a:srcRect b="0" l="0" r="0" t="0"/>
          <a:stretch/>
        </p:blipFill>
        <p:spPr>
          <a:xfrm>
            <a:off x="152400" y="1023602"/>
            <a:ext cx="11868150" cy="5681998"/>
          </a:xfrm>
          <a:prstGeom prst="rect">
            <a:avLst/>
          </a:prstGeom>
          <a:noFill/>
          <a:ln>
            <a:noFill/>
          </a:ln>
        </p:spPr>
      </p:pic>
      <p:sp>
        <p:nvSpPr>
          <p:cNvPr id="1258" name="Google Shape;1258;p8"/>
          <p:cNvSpPr txBox="1"/>
          <p:nvPr/>
        </p:nvSpPr>
        <p:spPr>
          <a:xfrm>
            <a:off x="3752850" y="285750"/>
            <a:ext cx="62674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highlight>
                  <a:srgbClr val="FFFF00"/>
                </a:highlight>
                <a:latin typeface="Calibri"/>
                <a:ea typeface="Calibri"/>
                <a:cs typeface="Calibri"/>
                <a:sym typeface="Calibri"/>
              </a:rPr>
              <a:t>HEADER INFORMATION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pic>
        <p:nvPicPr>
          <p:cNvPr id="1755" name="Google Shape;1755;p81"/>
          <p:cNvPicPr preferRelativeResize="0"/>
          <p:nvPr/>
        </p:nvPicPr>
        <p:blipFill rotWithShape="1">
          <a:blip r:embed="rId3">
            <a:alphaModFix/>
          </a:blip>
          <a:srcRect b="0" l="0" r="0" t="0"/>
          <a:stretch/>
        </p:blipFill>
        <p:spPr>
          <a:xfrm>
            <a:off x="101600" y="1231900"/>
            <a:ext cx="12090399" cy="5626100"/>
          </a:xfrm>
          <a:prstGeom prst="rect">
            <a:avLst/>
          </a:prstGeom>
          <a:noFill/>
          <a:ln>
            <a:noFill/>
          </a:ln>
        </p:spPr>
      </p:pic>
      <p:sp>
        <p:nvSpPr>
          <p:cNvPr id="1756" name="Google Shape;1756;p81"/>
          <p:cNvSpPr txBox="1"/>
          <p:nvPr/>
        </p:nvSpPr>
        <p:spPr>
          <a:xfrm>
            <a:off x="1143000" y="127000"/>
            <a:ext cx="93726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New </a:t>
            </a:r>
            <a:r>
              <a:rPr lang="en-US" sz="2800">
                <a:solidFill>
                  <a:schemeClr val="dk1"/>
                </a:solidFill>
                <a:latin typeface="Calibri"/>
                <a:ea typeface="Calibri"/>
                <a:cs typeface="Calibri"/>
                <a:sym typeface="Calibri"/>
              </a:rPr>
              <a:t>entry</a:t>
            </a:r>
            <a:r>
              <a:rPr lang="en-US" sz="2800">
                <a:solidFill>
                  <a:schemeClr val="dk1"/>
                </a:solidFill>
                <a:latin typeface="Calibri"/>
                <a:ea typeface="Calibri"/>
                <a:cs typeface="Calibri"/>
                <a:sym typeface="Calibri"/>
              </a:rPr>
              <a:t> showing the difference between old and new exchange rate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pic>
        <p:nvPicPr>
          <p:cNvPr id="1762" name="Google Shape;1762;p82"/>
          <p:cNvPicPr preferRelativeResize="0"/>
          <p:nvPr/>
        </p:nvPicPr>
        <p:blipFill rotWithShape="1">
          <a:blip r:embed="rId3">
            <a:alphaModFix/>
          </a:blip>
          <a:srcRect b="0" l="0" r="0" t="0"/>
          <a:stretch/>
        </p:blipFill>
        <p:spPr>
          <a:xfrm>
            <a:off x="0" y="1003300"/>
            <a:ext cx="5473700" cy="5676900"/>
          </a:xfrm>
          <a:prstGeom prst="rect">
            <a:avLst/>
          </a:prstGeom>
          <a:noFill/>
          <a:ln>
            <a:noFill/>
          </a:ln>
        </p:spPr>
      </p:pic>
      <p:pic>
        <p:nvPicPr>
          <p:cNvPr id="1763" name="Google Shape;1763;p82"/>
          <p:cNvPicPr preferRelativeResize="0"/>
          <p:nvPr/>
        </p:nvPicPr>
        <p:blipFill rotWithShape="1">
          <a:blip r:embed="rId4">
            <a:alphaModFix/>
          </a:blip>
          <a:srcRect b="0" l="0" r="0" t="0"/>
          <a:stretch/>
        </p:blipFill>
        <p:spPr>
          <a:xfrm>
            <a:off x="5473700" y="914400"/>
            <a:ext cx="6718300" cy="5765800"/>
          </a:xfrm>
          <a:prstGeom prst="rect">
            <a:avLst/>
          </a:prstGeom>
          <a:noFill/>
          <a:ln>
            <a:noFill/>
          </a:ln>
        </p:spPr>
      </p:pic>
      <p:sp>
        <p:nvSpPr>
          <p:cNvPr id="1764" name="Google Shape;1764;p82"/>
          <p:cNvSpPr txBox="1"/>
          <p:nvPr/>
        </p:nvSpPr>
        <p:spPr>
          <a:xfrm>
            <a:off x="2755900" y="177800"/>
            <a:ext cx="5473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2"/>
                </a:solidFill>
                <a:latin typeface="Calibri"/>
                <a:ea typeface="Calibri"/>
                <a:cs typeface="Calibri"/>
                <a:sym typeface="Calibri"/>
              </a:rPr>
              <a:t>Change currency of unposted Journal</a:t>
            </a:r>
            <a:endParaRPr/>
          </a:p>
        </p:txBody>
      </p:sp>
      <p:sp>
        <p:nvSpPr>
          <p:cNvPr id="1765" name="Google Shape;1765;p82"/>
          <p:cNvSpPr/>
          <p:nvPr/>
        </p:nvSpPr>
        <p:spPr>
          <a:xfrm>
            <a:off x="5765800" y="5467350"/>
            <a:ext cx="330200" cy="685800"/>
          </a:xfrm>
          <a:prstGeom prst="downArrow">
            <a:avLst>
              <a:gd fmla="val 50000" name="adj1"/>
              <a:gd fmla="val 50000" name="adj2"/>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pic>
        <p:nvPicPr>
          <p:cNvPr id="1770" name="Google Shape;1770;p83"/>
          <p:cNvPicPr preferRelativeResize="0"/>
          <p:nvPr/>
        </p:nvPicPr>
        <p:blipFill rotWithShape="1">
          <a:blip r:embed="rId3">
            <a:alphaModFix/>
          </a:blip>
          <a:srcRect b="0" l="0" r="0" t="0"/>
          <a:stretch/>
        </p:blipFill>
        <p:spPr>
          <a:xfrm>
            <a:off x="0" y="0"/>
            <a:ext cx="5877769" cy="6858000"/>
          </a:xfrm>
          <a:prstGeom prst="rect">
            <a:avLst/>
          </a:prstGeom>
          <a:noFill/>
          <a:ln>
            <a:noFill/>
          </a:ln>
        </p:spPr>
      </p:pic>
      <p:pic>
        <p:nvPicPr>
          <p:cNvPr id="1771" name="Google Shape;1771;p83"/>
          <p:cNvPicPr preferRelativeResize="0"/>
          <p:nvPr/>
        </p:nvPicPr>
        <p:blipFill rotWithShape="1">
          <a:blip r:embed="rId4">
            <a:alphaModFix/>
          </a:blip>
          <a:srcRect b="0" l="0" r="0" t="0"/>
          <a:stretch/>
        </p:blipFill>
        <p:spPr>
          <a:xfrm>
            <a:off x="6096000" y="0"/>
            <a:ext cx="6096000" cy="6629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6" name="Shape 1776"/>
        <p:cNvGrpSpPr/>
        <p:nvPr/>
      </p:nvGrpSpPr>
      <p:grpSpPr>
        <a:xfrm>
          <a:off x="0" y="0"/>
          <a:ext cx="0" cy="0"/>
          <a:chOff x="0" y="0"/>
          <a:chExt cx="0" cy="0"/>
        </a:xfrm>
      </p:grpSpPr>
      <p:sp>
        <p:nvSpPr>
          <p:cNvPr id="1777" name="Google Shape;1777;p84"/>
          <p:cNvSpPr txBox="1"/>
          <p:nvPr/>
        </p:nvSpPr>
        <p:spPr>
          <a:xfrm>
            <a:off x="323850" y="400050"/>
            <a:ext cx="105727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FF0000"/>
                </a:solidFill>
                <a:latin typeface="Verdana"/>
                <a:ea typeface="Verdana"/>
                <a:cs typeface="Verdana"/>
                <a:sym typeface="Verdana"/>
              </a:rPr>
              <a:t>You can enter manual journal entries using an entered currency using the</a:t>
            </a:r>
            <a:r>
              <a:rPr b="0" i="0" lang="en-US" sz="1800">
                <a:solidFill>
                  <a:srgbClr val="FF0000"/>
                </a:solidFill>
                <a:latin typeface="Arial"/>
                <a:ea typeface="Arial"/>
                <a:cs typeface="Arial"/>
                <a:sym typeface="Arial"/>
              </a:rPr>
              <a:t> </a:t>
            </a:r>
            <a:r>
              <a:rPr b="1" i="0" lang="en-US" sz="1800">
                <a:solidFill>
                  <a:srgbClr val="FF0000"/>
                </a:solidFill>
                <a:latin typeface="Verdana"/>
                <a:ea typeface="Verdana"/>
                <a:cs typeface="Verdana"/>
                <a:sym typeface="Verdana"/>
              </a:rPr>
              <a:t>Enter Journals</a:t>
            </a:r>
            <a:r>
              <a:rPr b="0" i="0" lang="en-US" sz="1800">
                <a:solidFill>
                  <a:srgbClr val="FF0000"/>
                </a:solidFill>
                <a:latin typeface="Arial"/>
                <a:ea typeface="Arial"/>
                <a:cs typeface="Arial"/>
                <a:sym typeface="Arial"/>
              </a:rPr>
              <a:t> </a:t>
            </a:r>
            <a:r>
              <a:rPr b="0" i="0" lang="en-US" sz="1800">
                <a:solidFill>
                  <a:srgbClr val="FF0000"/>
                </a:solidFill>
                <a:latin typeface="Verdana"/>
                <a:ea typeface="Verdana"/>
                <a:cs typeface="Verdana"/>
                <a:sym typeface="Verdana"/>
              </a:rPr>
              <a:t>page. An entered currency is a currency that is not the ledger currency. If you use reporting currencies (journal or subledger level), an entered currency is a currency that is not the currency of the reporting currency.</a:t>
            </a:r>
            <a:r>
              <a:rPr b="0" i="0" lang="en-US" sz="1800">
                <a:solidFill>
                  <a:srgbClr val="FF0000"/>
                </a:solidFill>
                <a:latin typeface="Arial"/>
                <a:ea typeface="Arial"/>
                <a:cs typeface="Arial"/>
                <a:sym typeface="Arial"/>
              </a:rPr>
              <a:t> </a:t>
            </a:r>
            <a:endParaRPr sz="1800">
              <a:solidFill>
                <a:srgbClr val="FF0000"/>
              </a:solidFill>
              <a:latin typeface="Calibri"/>
              <a:ea typeface="Calibri"/>
              <a:cs typeface="Calibri"/>
              <a:sym typeface="Calibri"/>
            </a:endParaRPr>
          </a:p>
        </p:txBody>
      </p:sp>
      <p:pic>
        <p:nvPicPr>
          <p:cNvPr id="1778" name="Google Shape;1778;p84"/>
          <p:cNvPicPr preferRelativeResize="0"/>
          <p:nvPr/>
        </p:nvPicPr>
        <p:blipFill rotWithShape="1">
          <a:blip r:embed="rId3">
            <a:alphaModFix/>
          </a:blip>
          <a:srcRect b="0" l="0" r="0" t="0"/>
          <a:stretch/>
        </p:blipFill>
        <p:spPr>
          <a:xfrm>
            <a:off x="133350" y="1962329"/>
            <a:ext cx="12058650" cy="4724221"/>
          </a:xfrm>
          <a:prstGeom prst="rect">
            <a:avLst/>
          </a:prstGeom>
          <a:noFill/>
          <a:ln>
            <a:noFill/>
          </a:ln>
        </p:spPr>
      </p:pic>
      <p:sp>
        <p:nvSpPr>
          <p:cNvPr id="1779" name="Google Shape;1779;p84"/>
          <p:cNvSpPr/>
          <p:nvPr/>
        </p:nvSpPr>
        <p:spPr>
          <a:xfrm>
            <a:off x="8316686" y="1600379"/>
            <a:ext cx="275771" cy="692878"/>
          </a:xfrm>
          <a:prstGeom prst="downArrow">
            <a:avLst>
              <a:gd fmla="val 50000" name="adj1"/>
              <a:gd fmla="val 50000" name="adj2"/>
            </a:avLst>
          </a:prstGeom>
          <a:solidFill>
            <a:srgbClr val="FF0000"/>
          </a:solidFill>
          <a:ln cap="flat" cmpd="sng" w="15875">
            <a:solidFill>
              <a:srgbClr val="2F4E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3" name="Shape 1783"/>
        <p:cNvGrpSpPr/>
        <p:nvPr/>
      </p:nvGrpSpPr>
      <p:grpSpPr>
        <a:xfrm>
          <a:off x="0" y="0"/>
          <a:ext cx="0" cy="0"/>
          <a:chOff x="0" y="0"/>
          <a:chExt cx="0" cy="0"/>
        </a:xfrm>
      </p:grpSpPr>
      <p:sp>
        <p:nvSpPr>
          <p:cNvPr id="1784" name="Google Shape;1784;p85"/>
          <p:cNvSpPr txBox="1"/>
          <p:nvPr/>
        </p:nvSpPr>
        <p:spPr>
          <a:xfrm>
            <a:off x="609600" y="0"/>
            <a:ext cx="584835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CC99"/>
                </a:solidFill>
                <a:latin typeface="Calibri"/>
                <a:ea typeface="Calibri"/>
                <a:cs typeface="Calibri"/>
                <a:sym typeface="Calibri"/>
              </a:rPr>
              <a:t>GL REPORTS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grpSp>
        <p:nvGrpSpPr>
          <p:cNvPr id="1785" name="Google Shape;1785;p85"/>
          <p:cNvGrpSpPr/>
          <p:nvPr/>
        </p:nvGrpSpPr>
        <p:grpSpPr>
          <a:xfrm>
            <a:off x="4516337" y="369332"/>
            <a:ext cx="5502474" cy="5769001"/>
            <a:chOff x="1563587" y="0"/>
            <a:chExt cx="5502474" cy="5769001"/>
          </a:xfrm>
        </p:grpSpPr>
        <p:sp>
          <p:nvSpPr>
            <p:cNvPr id="1786" name="Google Shape;1786;p85"/>
            <p:cNvSpPr/>
            <p:nvPr/>
          </p:nvSpPr>
          <p:spPr>
            <a:xfrm>
              <a:off x="3131793" y="1861080"/>
              <a:ext cx="2365513" cy="2046265"/>
            </a:xfrm>
            <a:prstGeom prst="hexagon">
              <a:avLst>
                <a:gd fmla="val 28570" name="adj"/>
                <a:gd fmla="val 115470" name="vf"/>
              </a:avLst>
            </a:prstGeom>
            <a:solidFill>
              <a:srgbClr val="FF000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5"/>
            <p:cNvSpPr txBox="1"/>
            <p:nvPr/>
          </p:nvSpPr>
          <p:spPr>
            <a:xfrm>
              <a:off x="3523792" y="2200175"/>
              <a:ext cx="1581515" cy="136807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GL REPORTS</a:t>
              </a:r>
              <a:endParaRPr/>
            </a:p>
          </p:txBody>
        </p:sp>
        <p:sp>
          <p:nvSpPr>
            <p:cNvPr id="1788" name="Google Shape;1788;p85"/>
            <p:cNvSpPr/>
            <p:nvPr/>
          </p:nvSpPr>
          <p:spPr>
            <a:xfrm>
              <a:off x="4613059" y="882080"/>
              <a:ext cx="892501" cy="769007"/>
            </a:xfrm>
            <a:prstGeom prst="hexagon">
              <a:avLst>
                <a:gd fmla="val 28900" name="adj"/>
                <a:gd fmla="val 115470" name="vf"/>
              </a:avLst>
            </a:prstGeom>
            <a:solidFill>
              <a:srgbClr val="D5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5"/>
            <p:cNvSpPr/>
            <p:nvPr/>
          </p:nvSpPr>
          <p:spPr>
            <a:xfrm>
              <a:off x="3349691" y="0"/>
              <a:ext cx="1938521" cy="1677048"/>
            </a:xfrm>
            <a:prstGeom prst="hexagon">
              <a:avLst>
                <a:gd fmla="val 28570" name="adj"/>
                <a:gd fmla="val 115470" name="vf"/>
              </a:avLst>
            </a:prstGeom>
            <a:solidFill>
              <a:srgbClr val="BFBFB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5"/>
            <p:cNvSpPr txBox="1"/>
            <p:nvPr/>
          </p:nvSpPr>
          <p:spPr>
            <a:xfrm>
              <a:off x="3670945" y="277923"/>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TRIAL BALANCE</a:t>
              </a:r>
              <a:endParaRPr/>
            </a:p>
          </p:txBody>
        </p:sp>
        <p:sp>
          <p:nvSpPr>
            <p:cNvPr id="1791" name="Google Shape;1791;p85"/>
            <p:cNvSpPr/>
            <p:nvPr/>
          </p:nvSpPr>
          <p:spPr>
            <a:xfrm>
              <a:off x="5654677" y="2319715"/>
              <a:ext cx="892501" cy="769007"/>
            </a:xfrm>
            <a:prstGeom prst="hexagon">
              <a:avLst>
                <a:gd fmla="val 28900" name="adj"/>
                <a:gd fmla="val 115470" name="vf"/>
              </a:avLst>
            </a:prstGeom>
            <a:solidFill>
              <a:srgbClr val="D5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5"/>
            <p:cNvSpPr/>
            <p:nvPr/>
          </p:nvSpPr>
          <p:spPr>
            <a:xfrm>
              <a:off x="5127540" y="1031497"/>
              <a:ext cx="1938521" cy="1677048"/>
            </a:xfrm>
            <a:prstGeom prst="hexagon">
              <a:avLst>
                <a:gd fmla="val 28570" name="adj"/>
                <a:gd fmla="val 115470" name="vf"/>
              </a:avLst>
            </a:prstGeom>
            <a:solidFill>
              <a:srgbClr val="0674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5"/>
            <p:cNvSpPr txBox="1"/>
            <p:nvPr/>
          </p:nvSpPr>
          <p:spPr>
            <a:xfrm>
              <a:off x="5448794" y="1309420"/>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ACCOUNT ANALYSIS</a:t>
              </a:r>
              <a:endParaRPr/>
            </a:p>
          </p:txBody>
        </p:sp>
        <p:sp>
          <p:nvSpPr>
            <p:cNvPr id="1794" name="Google Shape;1794;p85"/>
            <p:cNvSpPr/>
            <p:nvPr/>
          </p:nvSpPr>
          <p:spPr>
            <a:xfrm>
              <a:off x="4931102" y="3942535"/>
              <a:ext cx="892501" cy="769007"/>
            </a:xfrm>
            <a:prstGeom prst="hexagon">
              <a:avLst>
                <a:gd fmla="val 28900" name="adj"/>
                <a:gd fmla="val 115470" name="vf"/>
              </a:avLst>
            </a:prstGeom>
            <a:solidFill>
              <a:srgbClr val="D5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5"/>
            <p:cNvSpPr/>
            <p:nvPr/>
          </p:nvSpPr>
          <p:spPr>
            <a:xfrm>
              <a:off x="5127540" y="3059301"/>
              <a:ext cx="1938521" cy="1677048"/>
            </a:xfrm>
            <a:prstGeom prst="hexagon">
              <a:avLst>
                <a:gd fmla="val 28570" name="adj"/>
                <a:gd fmla="val 115470" name="vf"/>
              </a:avLst>
            </a:prstGeom>
            <a:solidFill>
              <a:srgbClr val="CC66F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5"/>
            <p:cNvSpPr txBox="1"/>
            <p:nvPr/>
          </p:nvSpPr>
          <p:spPr>
            <a:xfrm>
              <a:off x="5448794" y="3337224"/>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BALANCE SHEET</a:t>
              </a:r>
              <a:endParaRPr/>
            </a:p>
          </p:txBody>
        </p:sp>
        <p:sp>
          <p:nvSpPr>
            <p:cNvPr id="1797" name="Google Shape;1797;p85"/>
            <p:cNvSpPr/>
            <p:nvPr/>
          </p:nvSpPr>
          <p:spPr>
            <a:xfrm>
              <a:off x="3136195" y="4110990"/>
              <a:ext cx="892501" cy="769007"/>
            </a:xfrm>
            <a:prstGeom prst="hexagon">
              <a:avLst>
                <a:gd fmla="val 28900" name="adj"/>
                <a:gd fmla="val 115470" name="vf"/>
              </a:avLst>
            </a:prstGeom>
            <a:solidFill>
              <a:srgbClr val="D5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5"/>
            <p:cNvSpPr/>
            <p:nvPr/>
          </p:nvSpPr>
          <p:spPr>
            <a:xfrm>
              <a:off x="3349691" y="4091953"/>
              <a:ext cx="1938521" cy="1677048"/>
            </a:xfrm>
            <a:prstGeom prst="hexagon">
              <a:avLst>
                <a:gd fmla="val 28570" name="adj"/>
                <a:gd fmla="val 115470" name="vf"/>
              </a:avLst>
            </a:prstGeom>
            <a:solidFill>
              <a:srgbClr val="FFC00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5"/>
            <p:cNvSpPr txBox="1"/>
            <p:nvPr/>
          </p:nvSpPr>
          <p:spPr>
            <a:xfrm>
              <a:off x="3670945" y="4369876"/>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JOURNALS</a:t>
              </a:r>
              <a:r>
                <a:rPr lang="en-US" sz="2000">
                  <a:solidFill>
                    <a:schemeClr val="lt1"/>
                  </a:solidFill>
                  <a:latin typeface="Calibri"/>
                  <a:ea typeface="Calibri"/>
                  <a:cs typeface="Calibri"/>
                  <a:sym typeface="Calibri"/>
                </a:rPr>
                <a:t> REPORT</a:t>
              </a:r>
              <a:endParaRPr/>
            </a:p>
          </p:txBody>
        </p:sp>
        <p:sp>
          <p:nvSpPr>
            <p:cNvPr id="1800" name="Google Shape;1800;p85"/>
            <p:cNvSpPr/>
            <p:nvPr/>
          </p:nvSpPr>
          <p:spPr>
            <a:xfrm>
              <a:off x="2077519" y="2673932"/>
              <a:ext cx="892501" cy="769007"/>
            </a:xfrm>
            <a:prstGeom prst="hexagon">
              <a:avLst>
                <a:gd fmla="val 28900" name="adj"/>
                <a:gd fmla="val 115470" name="vf"/>
              </a:avLst>
            </a:prstGeom>
            <a:solidFill>
              <a:srgbClr val="D5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5"/>
            <p:cNvSpPr/>
            <p:nvPr/>
          </p:nvSpPr>
          <p:spPr>
            <a:xfrm>
              <a:off x="1563587" y="3060455"/>
              <a:ext cx="1938521" cy="1677048"/>
            </a:xfrm>
            <a:prstGeom prst="hexagon">
              <a:avLst>
                <a:gd fmla="val 28570" name="adj"/>
                <a:gd fmla="val 115470" name="vf"/>
              </a:avLst>
            </a:prstGeom>
            <a:solidFill>
              <a:srgbClr val="00CC9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5"/>
            <p:cNvSpPr txBox="1"/>
            <p:nvPr/>
          </p:nvSpPr>
          <p:spPr>
            <a:xfrm>
              <a:off x="1884841" y="3338378"/>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INCOME STATEMENT</a:t>
              </a:r>
              <a:endParaRPr/>
            </a:p>
          </p:txBody>
        </p:sp>
        <p:sp>
          <p:nvSpPr>
            <p:cNvPr id="1803" name="Google Shape;1803;p85"/>
            <p:cNvSpPr/>
            <p:nvPr/>
          </p:nvSpPr>
          <p:spPr>
            <a:xfrm>
              <a:off x="1563587" y="1029189"/>
              <a:ext cx="1938521" cy="1677048"/>
            </a:xfrm>
            <a:prstGeom prst="hexagon">
              <a:avLst>
                <a:gd fmla="val 28570" name="adj"/>
                <a:gd fmla="val 115470" name="vf"/>
              </a:avLst>
            </a:prstGeom>
            <a:solidFill>
              <a:srgbClr val="F5986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5"/>
            <p:cNvSpPr txBox="1"/>
            <p:nvPr/>
          </p:nvSpPr>
          <p:spPr>
            <a:xfrm>
              <a:off x="1884841" y="1307112"/>
              <a:ext cx="1296013" cy="1121202"/>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BUDGET</a:t>
              </a:r>
              <a:r>
                <a:rPr lang="en-US" sz="2000">
                  <a:solidFill>
                    <a:schemeClr val="lt1"/>
                  </a:solidFill>
                  <a:latin typeface="Calibri"/>
                  <a:ea typeface="Calibri"/>
                  <a:cs typeface="Calibri"/>
                  <a:sym typeface="Calibri"/>
                </a:rPr>
                <a:t> VS ACTUAL </a:t>
              </a:r>
              <a:endParaRPr/>
            </a:p>
          </p:txBody>
        </p:sp>
      </p:grpSp>
      <p:sp>
        <p:nvSpPr>
          <p:cNvPr id="1805" name="Google Shape;1805;p85"/>
          <p:cNvSpPr txBox="1"/>
          <p:nvPr/>
        </p:nvSpPr>
        <p:spPr>
          <a:xfrm>
            <a:off x="838200" y="819150"/>
            <a:ext cx="3162300"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67449"/>
                </a:solidFill>
                <a:latin typeface="Calibri"/>
                <a:ea typeface="Calibri"/>
                <a:cs typeface="Calibri"/>
                <a:sym typeface="Calibri"/>
              </a:rPr>
              <a:t>are used for tracking and analyzing financial data. These reports support financial monitoring, compliance, and decision-making.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9" name="Shape 1809"/>
        <p:cNvGrpSpPr/>
        <p:nvPr/>
      </p:nvGrpSpPr>
      <p:grpSpPr>
        <a:xfrm>
          <a:off x="0" y="0"/>
          <a:ext cx="0" cy="0"/>
          <a:chOff x="0" y="0"/>
          <a:chExt cx="0" cy="0"/>
        </a:xfrm>
      </p:grpSpPr>
      <p:pic>
        <p:nvPicPr>
          <p:cNvPr id="1810" name="Google Shape;1810;p86"/>
          <p:cNvPicPr preferRelativeResize="0"/>
          <p:nvPr/>
        </p:nvPicPr>
        <p:blipFill rotWithShape="1">
          <a:blip r:embed="rId3">
            <a:alphaModFix/>
          </a:blip>
          <a:srcRect b="0" l="0" r="0" t="0"/>
          <a:stretch/>
        </p:blipFill>
        <p:spPr>
          <a:xfrm>
            <a:off x="285750" y="3208449"/>
            <a:ext cx="11772900" cy="3440200"/>
          </a:xfrm>
          <a:prstGeom prst="rect">
            <a:avLst/>
          </a:prstGeom>
          <a:noFill/>
          <a:ln>
            <a:noFill/>
          </a:ln>
        </p:spPr>
      </p:pic>
      <p:sp>
        <p:nvSpPr>
          <p:cNvPr id="1811" name="Google Shape;1811;p86"/>
          <p:cNvSpPr txBox="1"/>
          <p:nvPr/>
        </p:nvSpPr>
        <p:spPr>
          <a:xfrm>
            <a:off x="4838700" y="794121"/>
            <a:ext cx="16573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GL</a:t>
            </a:r>
            <a:r>
              <a:rPr lang="en-US" sz="2400">
                <a:solidFill>
                  <a:schemeClr val="dk1"/>
                </a:solidFill>
                <a:latin typeface="Calibri"/>
                <a:ea typeface="Calibri"/>
                <a:cs typeface="Calibri"/>
                <a:sym typeface="Calibri"/>
              </a:rPr>
              <a:t> Reports</a:t>
            </a:r>
            <a:endParaRPr sz="1800">
              <a:solidFill>
                <a:schemeClr val="dk1"/>
              </a:solidFill>
              <a:latin typeface="Calibri"/>
              <a:ea typeface="Calibri"/>
              <a:cs typeface="Calibri"/>
              <a:sym typeface="Calibri"/>
            </a:endParaRPr>
          </a:p>
        </p:txBody>
      </p:sp>
      <p:sp>
        <p:nvSpPr>
          <p:cNvPr id="1812" name="Google Shape;1812;p86"/>
          <p:cNvSpPr txBox="1"/>
          <p:nvPr/>
        </p:nvSpPr>
        <p:spPr>
          <a:xfrm>
            <a:off x="628650" y="1885001"/>
            <a:ext cx="1019175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C00000"/>
                </a:solidFill>
                <a:latin typeface="Calibri"/>
                <a:ea typeface="Calibri"/>
                <a:cs typeface="Calibri"/>
                <a:sym typeface="Calibri"/>
              </a:rPr>
              <a:t>From view &gt; requests &gt; submit new request  &gt; single requests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6" name="Shape 1816"/>
        <p:cNvGrpSpPr/>
        <p:nvPr/>
      </p:nvGrpSpPr>
      <p:grpSpPr>
        <a:xfrm>
          <a:off x="0" y="0"/>
          <a:ext cx="0" cy="0"/>
          <a:chOff x="0" y="0"/>
          <a:chExt cx="0" cy="0"/>
        </a:xfrm>
      </p:grpSpPr>
      <p:pic>
        <p:nvPicPr>
          <p:cNvPr id="1817" name="Google Shape;1817;p87"/>
          <p:cNvPicPr preferRelativeResize="0"/>
          <p:nvPr/>
        </p:nvPicPr>
        <p:blipFill rotWithShape="1">
          <a:blip r:embed="rId3">
            <a:alphaModFix/>
          </a:blip>
          <a:srcRect b="0" l="0" r="0" t="0"/>
          <a:stretch/>
        </p:blipFill>
        <p:spPr>
          <a:xfrm>
            <a:off x="166254" y="346364"/>
            <a:ext cx="11416145" cy="5805054"/>
          </a:xfrm>
          <a:prstGeom prst="rect">
            <a:avLst/>
          </a:prstGeom>
          <a:noFill/>
          <a:ln>
            <a:noFill/>
          </a:ln>
        </p:spPr>
      </p:pic>
      <p:sp>
        <p:nvSpPr>
          <p:cNvPr id="1818" name="Google Shape;1818;p87"/>
          <p:cNvSpPr/>
          <p:nvPr/>
        </p:nvSpPr>
        <p:spPr>
          <a:xfrm>
            <a:off x="1510145" y="3934691"/>
            <a:ext cx="581891" cy="1108364"/>
          </a:xfrm>
          <a:prstGeom prst="downArrow">
            <a:avLst>
              <a:gd fmla="val 50000" name="adj1"/>
              <a:gd fmla="val 50000" name="adj2"/>
            </a:avLst>
          </a:prstGeom>
          <a:solidFill>
            <a:srgbClr val="FF0000"/>
          </a:solidFill>
          <a:ln cap="flat" cmpd="sng" w="15875">
            <a:solidFill>
              <a:srgbClr val="2F4E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88"/>
          <p:cNvSpPr/>
          <p:nvPr/>
        </p:nvSpPr>
        <p:spPr>
          <a:xfrm>
            <a:off x="3467100" y="737523"/>
            <a:ext cx="3162300" cy="723900"/>
          </a:xfrm>
          <a:prstGeom prst="rect">
            <a:avLst/>
          </a:prstGeom>
          <a:solidFill>
            <a:srgbClr val="FFFF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595959"/>
                </a:solidFill>
                <a:latin typeface="Calibri"/>
                <a:ea typeface="Calibri"/>
                <a:cs typeface="Calibri"/>
                <a:sym typeface="Calibri"/>
              </a:rPr>
              <a:t>Trial</a:t>
            </a:r>
            <a:r>
              <a:rPr lang="en-US" sz="2400">
                <a:solidFill>
                  <a:srgbClr val="595959"/>
                </a:solidFill>
                <a:latin typeface="Calibri"/>
                <a:ea typeface="Calibri"/>
                <a:cs typeface="Calibri"/>
                <a:sym typeface="Calibri"/>
              </a:rPr>
              <a:t> Balance Report</a:t>
            </a:r>
            <a:endParaRPr/>
          </a:p>
        </p:txBody>
      </p:sp>
      <p:sp>
        <p:nvSpPr>
          <p:cNvPr id="1824" name="Google Shape;1824;p88"/>
          <p:cNvSpPr txBox="1"/>
          <p:nvPr/>
        </p:nvSpPr>
        <p:spPr>
          <a:xfrm>
            <a:off x="933450" y="2133600"/>
            <a:ext cx="103251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ATrial Balance Report is a financial report that provides a summary of the balances of all general ledger accounts for a specified period. It displays the total debits and credits for each account, along with the beginning and ending balances. The report is used to ensure that the general ledger is balanced, meaning that total debits equal total credits, which is critical for accurate financial reporting.</a:t>
            </a:r>
            <a:endParaRPr/>
          </a:p>
        </p:txBody>
      </p:sp>
      <p:sp>
        <p:nvSpPr>
          <p:cNvPr id="1825" name="Google Shape;1825;p88"/>
          <p:cNvSpPr txBox="1"/>
          <p:nvPr/>
        </p:nvSpPr>
        <p:spPr>
          <a:xfrm>
            <a:off x="933450" y="4515048"/>
            <a:ext cx="98933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This report helps verify the accuracy of financial transactions and is often used as a preliminary step before generating financial statements, such as the income statement and balance sheet.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9" name="Shape 1829"/>
        <p:cNvGrpSpPr/>
        <p:nvPr/>
      </p:nvGrpSpPr>
      <p:grpSpPr>
        <a:xfrm>
          <a:off x="0" y="0"/>
          <a:ext cx="0" cy="0"/>
          <a:chOff x="0" y="0"/>
          <a:chExt cx="0" cy="0"/>
        </a:xfrm>
      </p:grpSpPr>
      <p:pic>
        <p:nvPicPr>
          <p:cNvPr id="1830" name="Google Shape;1830;p89"/>
          <p:cNvPicPr preferRelativeResize="0"/>
          <p:nvPr/>
        </p:nvPicPr>
        <p:blipFill rotWithShape="1">
          <a:blip r:embed="rId3">
            <a:alphaModFix/>
          </a:blip>
          <a:srcRect b="0" l="0" r="0" t="0"/>
          <a:stretch/>
        </p:blipFill>
        <p:spPr>
          <a:xfrm>
            <a:off x="289702" y="121920"/>
            <a:ext cx="11612596" cy="664463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4" name="Shape 1834"/>
        <p:cNvGrpSpPr/>
        <p:nvPr/>
      </p:nvGrpSpPr>
      <p:grpSpPr>
        <a:xfrm>
          <a:off x="0" y="0"/>
          <a:ext cx="0" cy="0"/>
          <a:chOff x="0" y="0"/>
          <a:chExt cx="0" cy="0"/>
        </a:xfrm>
      </p:grpSpPr>
      <p:sp>
        <p:nvSpPr>
          <p:cNvPr id="1835" name="Google Shape;1835;p90"/>
          <p:cNvSpPr txBox="1"/>
          <p:nvPr/>
        </p:nvSpPr>
        <p:spPr>
          <a:xfrm>
            <a:off x="762000" y="552450"/>
            <a:ext cx="9315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3600">
                <a:solidFill>
                  <a:schemeClr val="accent2"/>
                </a:solidFill>
                <a:latin typeface="Calibri"/>
                <a:ea typeface="Calibri"/>
                <a:cs typeface="Calibri"/>
                <a:sym typeface="Calibri"/>
              </a:rPr>
              <a:t>Research</a:t>
            </a:r>
            <a:r>
              <a:rPr lang="en-US" sz="3600">
                <a:solidFill>
                  <a:schemeClr val="accent2"/>
                </a:solidFill>
                <a:latin typeface="Calibri"/>
                <a:ea typeface="Calibri"/>
                <a:cs typeface="Calibri"/>
                <a:sym typeface="Calibri"/>
              </a:rPr>
              <a:t> by request ID of report   </a:t>
            </a:r>
            <a:endParaRPr sz="1800">
              <a:solidFill>
                <a:schemeClr val="accent2"/>
              </a:solidFill>
              <a:latin typeface="Calibri"/>
              <a:ea typeface="Calibri"/>
              <a:cs typeface="Calibri"/>
              <a:sym typeface="Calibri"/>
            </a:endParaRPr>
          </a:p>
        </p:txBody>
      </p:sp>
      <p:pic>
        <p:nvPicPr>
          <p:cNvPr id="1836" name="Google Shape;1836;p90"/>
          <p:cNvPicPr preferRelativeResize="0"/>
          <p:nvPr/>
        </p:nvPicPr>
        <p:blipFill rotWithShape="1">
          <a:blip r:embed="rId3">
            <a:alphaModFix/>
          </a:blip>
          <a:srcRect b="0" l="0" r="0" t="0"/>
          <a:stretch/>
        </p:blipFill>
        <p:spPr>
          <a:xfrm>
            <a:off x="585216" y="1450652"/>
            <a:ext cx="10704575" cy="5267140"/>
          </a:xfrm>
          <a:prstGeom prst="rect">
            <a:avLst/>
          </a:prstGeom>
          <a:noFill/>
          <a:ln>
            <a:noFill/>
          </a:ln>
        </p:spPr>
      </p:pic>
      <p:sp>
        <p:nvSpPr>
          <p:cNvPr id="1837" name="Google Shape;1837;p90"/>
          <p:cNvSpPr/>
          <p:nvPr/>
        </p:nvSpPr>
        <p:spPr>
          <a:xfrm>
            <a:off x="8090408" y="5172456"/>
            <a:ext cx="317500" cy="673100"/>
          </a:xfrm>
          <a:prstGeom prst="downArrow">
            <a:avLst>
              <a:gd fmla="val 50000" name="adj1"/>
              <a:gd fmla="val 50000" name="adj2"/>
            </a:avLst>
          </a:prstGeom>
          <a:solidFill>
            <a:srgbClr val="FF0000"/>
          </a:solidFill>
          <a:ln cap="flat" cmpd="sng" w="15875">
            <a:solidFill>
              <a:srgbClr val="2F4E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2" name="Shape 1262"/>
        <p:cNvGrpSpPr/>
        <p:nvPr/>
      </p:nvGrpSpPr>
      <p:grpSpPr>
        <a:xfrm>
          <a:off x="0" y="0"/>
          <a:ext cx="0" cy="0"/>
          <a:chOff x="0" y="0"/>
          <a:chExt cx="0" cy="0"/>
        </a:xfrm>
      </p:grpSpPr>
      <p:sp>
        <p:nvSpPr>
          <p:cNvPr id="1263" name="Google Shape;1263;p9"/>
          <p:cNvSpPr txBox="1"/>
          <p:nvPr/>
        </p:nvSpPr>
        <p:spPr>
          <a:xfrm>
            <a:off x="742950" y="430055"/>
            <a:ext cx="11449050"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Calibri"/>
                <a:ea typeface="Calibri"/>
                <a:cs typeface="Calibri"/>
                <a:sym typeface="Calibri"/>
              </a:rPr>
              <a:t>                                            Enter Journal Lines</a:t>
            </a:r>
            <a:r>
              <a:rPr lang="en-US" sz="2400">
                <a:solidFill>
                  <a:srgbClr val="FF0000"/>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Specify the Account number (GL code combination)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Enter Debit and Credit amounts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Ensure that Debits equal Credits for a balanced entry</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FF0000"/>
                </a:solidFill>
                <a:latin typeface="Calibri"/>
                <a:ea typeface="Calibri"/>
                <a:cs typeface="Calibri"/>
                <a:sym typeface="Calibri"/>
              </a:rPr>
              <a:t>                                            Validate the Journal: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Once the journal is entered, you can run a validation to ensure the entry is complete and accurate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FF0000"/>
                </a:solidFill>
                <a:latin typeface="Calibri"/>
                <a:ea typeface="Calibri"/>
                <a:cs typeface="Calibri"/>
                <a:sym typeface="Calibri"/>
              </a:rPr>
              <a:t>                                             Post the Journal: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After validation, post the journal by selecting Post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This updates the General Ledger and makes the entry part of the financial reports</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41" name="Shape 1841"/>
        <p:cNvGrpSpPr/>
        <p:nvPr/>
      </p:nvGrpSpPr>
      <p:grpSpPr>
        <a:xfrm>
          <a:off x="0" y="0"/>
          <a:ext cx="0" cy="0"/>
          <a:chOff x="0" y="0"/>
          <a:chExt cx="0" cy="0"/>
        </a:xfrm>
      </p:grpSpPr>
      <p:pic>
        <p:nvPicPr>
          <p:cNvPr id="1842" name="Google Shape;1842;p91"/>
          <p:cNvPicPr preferRelativeResize="0"/>
          <p:nvPr/>
        </p:nvPicPr>
        <p:blipFill rotWithShape="1">
          <a:blip r:embed="rId3">
            <a:alphaModFix/>
          </a:blip>
          <a:srcRect b="0" l="0" r="0" t="0"/>
          <a:stretch/>
        </p:blipFill>
        <p:spPr>
          <a:xfrm>
            <a:off x="320040" y="0"/>
            <a:ext cx="11948160" cy="660806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92"/>
          <p:cNvSpPr/>
          <p:nvPr/>
        </p:nvSpPr>
        <p:spPr>
          <a:xfrm>
            <a:off x="2959100" y="696610"/>
            <a:ext cx="4699000" cy="927100"/>
          </a:xfrm>
          <a:prstGeom prst="ellipse">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Account Analysis Report</a:t>
            </a:r>
            <a:endParaRPr/>
          </a:p>
        </p:txBody>
      </p:sp>
      <p:sp>
        <p:nvSpPr>
          <p:cNvPr id="1848" name="Google Shape;1848;p92"/>
          <p:cNvSpPr txBox="1"/>
          <p:nvPr/>
        </p:nvSpPr>
        <p:spPr>
          <a:xfrm>
            <a:off x="1219200" y="2218720"/>
            <a:ext cx="9525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 account Analysis Report is a detailed financial report that provides a breakdown of transactions for specific general ledger accounts over a specified period. It shows the beginning balances, detailed transaction activity (debits and credits), and ending balances for each account.</a:t>
            </a:r>
            <a:endParaRPr/>
          </a:p>
        </p:txBody>
      </p:sp>
      <p:sp>
        <p:nvSpPr>
          <p:cNvPr id="1849" name="Google Shape;1849;p92"/>
          <p:cNvSpPr txBox="1"/>
          <p:nvPr/>
        </p:nvSpPr>
        <p:spPr>
          <a:xfrm>
            <a:off x="1219200" y="4051300"/>
            <a:ext cx="100203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report is useful for reviewing the activity within an account, tracing transaction details, and auditing specific entries. It helps users analyze how specific accounts were impacted by various journal entries and transactions, providing transparency and supporting financial reconciliation and reporting.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3" name="Shape 1853"/>
        <p:cNvGrpSpPr/>
        <p:nvPr/>
      </p:nvGrpSpPr>
      <p:grpSpPr>
        <a:xfrm>
          <a:off x="0" y="0"/>
          <a:ext cx="0" cy="0"/>
          <a:chOff x="0" y="0"/>
          <a:chExt cx="0" cy="0"/>
        </a:xfrm>
      </p:grpSpPr>
      <p:pic>
        <p:nvPicPr>
          <p:cNvPr id="1854" name="Google Shape;1854;p93"/>
          <p:cNvPicPr preferRelativeResize="0"/>
          <p:nvPr/>
        </p:nvPicPr>
        <p:blipFill rotWithShape="1">
          <a:blip r:embed="rId3">
            <a:alphaModFix/>
          </a:blip>
          <a:srcRect b="0" l="0" r="0" t="0"/>
          <a:stretch/>
        </p:blipFill>
        <p:spPr>
          <a:xfrm>
            <a:off x="330200" y="1093396"/>
            <a:ext cx="11493499" cy="5611008"/>
          </a:xfrm>
          <a:prstGeom prst="rect">
            <a:avLst/>
          </a:prstGeom>
          <a:noFill/>
          <a:ln>
            <a:noFill/>
          </a:ln>
        </p:spPr>
      </p:pic>
      <p:sp>
        <p:nvSpPr>
          <p:cNvPr id="1855" name="Google Shape;1855;p93"/>
          <p:cNvSpPr txBox="1"/>
          <p:nvPr/>
        </p:nvSpPr>
        <p:spPr>
          <a:xfrm>
            <a:off x="3327400" y="153596"/>
            <a:ext cx="5105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highlight>
                  <a:srgbClr val="FFFF00"/>
                </a:highlight>
                <a:latin typeface="Calibri"/>
                <a:ea typeface="Calibri"/>
                <a:cs typeface="Calibri"/>
                <a:sym typeface="Calibri"/>
              </a:rPr>
              <a:t>ACCOUNT ANALYSIS REPORT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9" name="Shape 1859"/>
        <p:cNvGrpSpPr/>
        <p:nvPr/>
      </p:nvGrpSpPr>
      <p:grpSpPr>
        <a:xfrm>
          <a:off x="0" y="0"/>
          <a:ext cx="0" cy="0"/>
          <a:chOff x="0" y="0"/>
          <a:chExt cx="0" cy="0"/>
        </a:xfrm>
      </p:grpSpPr>
      <p:pic>
        <p:nvPicPr>
          <p:cNvPr id="1860" name="Google Shape;1860;p94"/>
          <p:cNvPicPr preferRelativeResize="0"/>
          <p:nvPr/>
        </p:nvPicPr>
        <p:blipFill rotWithShape="1">
          <a:blip r:embed="rId3">
            <a:alphaModFix/>
          </a:blip>
          <a:srcRect b="0" l="0" r="0" t="0"/>
          <a:stretch/>
        </p:blipFill>
        <p:spPr>
          <a:xfrm>
            <a:off x="231648" y="170688"/>
            <a:ext cx="11801856" cy="648614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95"/>
          <p:cNvSpPr txBox="1"/>
          <p:nvPr/>
        </p:nvSpPr>
        <p:spPr>
          <a:xfrm>
            <a:off x="1257300" y="1708150"/>
            <a:ext cx="87122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general Ledger Report is a comprehensive financial report that provides detailed information about all the transactions posted to the general ledger over a specific period. It includes the beginning balances, transaction activity (debits and credits), and ending balances for all general ledger accounts.</a:t>
            </a:r>
            <a:endParaRPr/>
          </a:p>
        </p:txBody>
      </p:sp>
      <p:sp>
        <p:nvSpPr>
          <p:cNvPr id="1866" name="Google Shape;1866;p95"/>
          <p:cNvSpPr txBox="1"/>
          <p:nvPr/>
        </p:nvSpPr>
        <p:spPr>
          <a:xfrm>
            <a:off x="1117600" y="4079776"/>
            <a:ext cx="96774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report is essential for tracking and reviewing all financial transactions, ensuring accuracy in the accounting process. It supports financial analysis, auditing, and helps in preparing financial statements such as the balance sheet and income statement. The General Ledger Report is typically used by accountants and financial managers to monitor the organization’s overall financial health.</a:t>
            </a:r>
            <a:endParaRPr/>
          </a:p>
        </p:txBody>
      </p:sp>
      <p:sp>
        <p:nvSpPr>
          <p:cNvPr id="1867" name="Google Shape;1867;p95"/>
          <p:cNvSpPr/>
          <p:nvPr/>
        </p:nvSpPr>
        <p:spPr>
          <a:xfrm>
            <a:off x="3263900" y="241300"/>
            <a:ext cx="4241800" cy="1034216"/>
          </a:xfrm>
          <a:prstGeom prst="flowChartAlternateProcess">
            <a:avLst/>
          </a:prstGeom>
          <a:solidFill>
            <a:srgbClr val="00B05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General Ledger Report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1" name="Shape 1871"/>
        <p:cNvGrpSpPr/>
        <p:nvPr/>
      </p:nvGrpSpPr>
      <p:grpSpPr>
        <a:xfrm>
          <a:off x="0" y="0"/>
          <a:ext cx="0" cy="0"/>
          <a:chOff x="0" y="0"/>
          <a:chExt cx="0" cy="0"/>
        </a:xfrm>
      </p:grpSpPr>
      <p:sp>
        <p:nvSpPr>
          <p:cNvPr id="1872" name="Google Shape;1872;p96"/>
          <p:cNvSpPr txBox="1"/>
          <p:nvPr/>
        </p:nvSpPr>
        <p:spPr>
          <a:xfrm>
            <a:off x="3302000" y="165100"/>
            <a:ext cx="42037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GENERAL LEDGER REPORT</a:t>
            </a:r>
            <a:endParaRPr/>
          </a:p>
        </p:txBody>
      </p:sp>
      <p:pic>
        <p:nvPicPr>
          <p:cNvPr id="1873" name="Google Shape;1873;p96"/>
          <p:cNvPicPr preferRelativeResize="0"/>
          <p:nvPr/>
        </p:nvPicPr>
        <p:blipFill rotWithShape="1">
          <a:blip r:embed="rId3">
            <a:alphaModFix/>
          </a:blip>
          <a:srcRect b="0" l="0" r="0" t="0"/>
          <a:stretch/>
        </p:blipFill>
        <p:spPr>
          <a:xfrm>
            <a:off x="256032" y="885470"/>
            <a:ext cx="11606783" cy="57104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7" name="Shape 1877"/>
        <p:cNvGrpSpPr/>
        <p:nvPr/>
      </p:nvGrpSpPr>
      <p:grpSpPr>
        <a:xfrm>
          <a:off x="0" y="0"/>
          <a:ext cx="0" cy="0"/>
          <a:chOff x="0" y="0"/>
          <a:chExt cx="0" cy="0"/>
        </a:xfrm>
      </p:grpSpPr>
      <p:pic>
        <p:nvPicPr>
          <p:cNvPr id="1878" name="Google Shape;1878;p97"/>
          <p:cNvPicPr preferRelativeResize="0"/>
          <p:nvPr/>
        </p:nvPicPr>
        <p:blipFill rotWithShape="1">
          <a:blip r:embed="rId3">
            <a:alphaModFix/>
          </a:blip>
          <a:srcRect b="0" l="0" r="0" t="0"/>
          <a:stretch/>
        </p:blipFill>
        <p:spPr>
          <a:xfrm>
            <a:off x="316992" y="219456"/>
            <a:ext cx="11875007" cy="641299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98"/>
          <p:cNvSpPr txBox="1"/>
          <p:nvPr/>
        </p:nvSpPr>
        <p:spPr>
          <a:xfrm>
            <a:off x="4227286" y="929907"/>
            <a:ext cx="47991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0000"/>
                </a:solidFill>
                <a:latin typeface="Calibri"/>
                <a:ea typeface="Calibri"/>
                <a:cs typeface="Calibri"/>
                <a:sym typeface="Calibri"/>
              </a:rPr>
              <a:t>Thanks GOD</a:t>
            </a:r>
            <a:endParaRPr/>
          </a:p>
        </p:txBody>
      </p:sp>
      <p:sp>
        <p:nvSpPr>
          <p:cNvPr id="1885" name="Google Shape;1885;p98"/>
          <p:cNvSpPr txBox="1"/>
          <p:nvPr/>
        </p:nvSpPr>
        <p:spPr>
          <a:xfrm>
            <a:off x="150312" y="2336800"/>
            <a:ext cx="7950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6"/>
                </a:solidFill>
                <a:latin typeface="Calibri"/>
                <a:ea typeface="Calibri"/>
                <a:cs typeface="Calibri"/>
                <a:sym typeface="Calibri"/>
              </a:rPr>
              <a:t>Thanks our supervisor : </a:t>
            </a:r>
            <a:r>
              <a:rPr b="0" i="0" lang="en-US" sz="2800" u="none" strike="noStrike">
                <a:solidFill>
                  <a:schemeClr val="lt1"/>
                </a:solidFill>
                <a:latin typeface="Calibri"/>
                <a:ea typeface="Calibri"/>
                <a:cs typeface="Calibri"/>
                <a:sym typeface="Calibri"/>
              </a:rPr>
              <a:t>Ehab Abdelgilil</a:t>
            </a:r>
            <a:r>
              <a:rPr lang="en-US" sz="36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p:txBody>
      </p:sp>
      <p:sp>
        <p:nvSpPr>
          <p:cNvPr id="1886" name="Google Shape;1886;p98"/>
          <p:cNvSpPr txBox="1"/>
          <p:nvPr/>
        </p:nvSpPr>
        <p:spPr>
          <a:xfrm>
            <a:off x="6096000" y="3218954"/>
            <a:ext cx="10058400"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FF00"/>
                </a:solidFill>
                <a:latin typeface="Calibri"/>
                <a:ea typeface="Calibri"/>
                <a:cs typeface="Calibri"/>
                <a:sym typeface="Calibri"/>
              </a:rPr>
              <a:t>Thanks our Team :</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Nabil Mohammed</a:t>
            </a:r>
            <a:endParaRPr sz="1800">
              <a:solidFill>
                <a:srgbClr val="FFFF00"/>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Verna Philip Zakaria</a:t>
            </a:r>
            <a:endParaRPr sz="1800">
              <a:solidFill>
                <a:srgbClr val="FFFF00"/>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Omar Makram Abdellah</a:t>
            </a:r>
            <a:endParaRPr sz="1800">
              <a:solidFill>
                <a:schemeClr val="lt1"/>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Kareem Mostafa fouad Ali</a:t>
            </a:r>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Esraa Hamdy Osman</a:t>
            </a:r>
            <a:endParaRPr sz="1800">
              <a:solidFill>
                <a:srgbClr val="FFFF00"/>
              </a:solidFill>
              <a:latin typeface="Calibri"/>
              <a:ea typeface="Calibri"/>
              <a:cs typeface="Calibri"/>
              <a:sym typeface="Calibri"/>
            </a:endParaRPr>
          </a:p>
          <a:p>
            <a:pPr indent="-285750" lvl="0" marL="285750" marR="0" rtl="0" algn="l">
              <a:lnSpc>
                <a:spcPct val="150000"/>
              </a:lnSpc>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Mohamed Ahmed Ahmed Abdellah</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99"/>
          <p:cNvSpPr/>
          <p:nvPr/>
        </p:nvSpPr>
        <p:spPr>
          <a:xfrm>
            <a:off x="844345" y="2540409"/>
            <a:ext cx="10503310" cy="177718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7030A0"/>
                </a:solidFill>
                <a:latin typeface="Garamond"/>
                <a:ea typeface="Garamond"/>
                <a:cs typeface="Garamond"/>
                <a:sym typeface="Garamond"/>
              </a:rPr>
              <a:t>Thank you </a:t>
            </a:r>
            <a:r>
              <a:rPr lang="en-US" sz="3200">
                <a:solidFill>
                  <a:srgbClr val="7030A0"/>
                </a:solidFill>
                <a:latin typeface="Garamond"/>
                <a:ea typeface="Garamond"/>
                <a:cs typeface="Garamond"/>
                <a:sym typeface="Garamond"/>
              </a:rPr>
              <a:t>for</a:t>
            </a:r>
            <a:r>
              <a:rPr lang="en-US" sz="3600">
                <a:solidFill>
                  <a:srgbClr val="7030A0"/>
                </a:solidFill>
                <a:latin typeface="Garamond"/>
                <a:ea typeface="Garamond"/>
                <a:cs typeface="Garamond"/>
                <a:sym typeface="Garamond"/>
              </a:rPr>
              <a:t> your attention. If there are any questions,</a:t>
            </a:r>
            <a:endParaRPr/>
          </a:p>
          <a:p>
            <a:pPr indent="0" lvl="0" marL="0" marR="0" rtl="0" algn="ctr">
              <a:spcBef>
                <a:spcPts val="0"/>
              </a:spcBef>
              <a:spcAft>
                <a:spcPts val="0"/>
              </a:spcAft>
              <a:buNone/>
            </a:pPr>
            <a:r>
              <a:rPr lang="en-US" sz="3600">
                <a:solidFill>
                  <a:srgbClr val="7030A0"/>
                </a:solidFill>
                <a:latin typeface="Garamond"/>
                <a:ea typeface="Garamond"/>
                <a:cs typeface="Garamond"/>
                <a:sym typeface="Garamond"/>
              </a:rPr>
              <a:t> We would be happy to answer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Theme1">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2024-10-14T10:45:58Z</dcterms:created>
  <dc:creator>dream</dc:creator>
</cp:coreProperties>
</file>